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708" r:id="rId1"/>
  </p:sldMasterIdLst>
  <p:notesMasterIdLst>
    <p:notesMasterId r:id="rId35"/>
  </p:notesMasterIdLst>
  <p:handoutMasterIdLst>
    <p:handoutMasterId r:id="rId36"/>
  </p:handoutMasterIdLst>
  <p:sldIdLst>
    <p:sldId id="449" r:id="rId2"/>
    <p:sldId id="450" r:id="rId3"/>
    <p:sldId id="485" r:id="rId4"/>
    <p:sldId id="451" r:id="rId5"/>
    <p:sldId id="452" r:id="rId6"/>
    <p:sldId id="454" r:id="rId7"/>
    <p:sldId id="456" r:id="rId8"/>
    <p:sldId id="457" r:id="rId9"/>
    <p:sldId id="486" r:id="rId10"/>
    <p:sldId id="458" r:id="rId11"/>
    <p:sldId id="462" r:id="rId12"/>
    <p:sldId id="487" r:id="rId13"/>
    <p:sldId id="464" r:id="rId14"/>
    <p:sldId id="466" r:id="rId15"/>
    <p:sldId id="468" r:id="rId16"/>
    <p:sldId id="470" r:id="rId17"/>
    <p:sldId id="471" r:id="rId18"/>
    <p:sldId id="493" r:id="rId19"/>
    <p:sldId id="494" r:id="rId20"/>
    <p:sldId id="472" r:id="rId21"/>
    <p:sldId id="488" r:id="rId22"/>
    <p:sldId id="474" r:id="rId23"/>
    <p:sldId id="475" r:id="rId24"/>
    <p:sldId id="476" r:id="rId25"/>
    <p:sldId id="495" r:id="rId26"/>
    <p:sldId id="477" r:id="rId27"/>
    <p:sldId id="478" r:id="rId28"/>
    <p:sldId id="479" r:id="rId29"/>
    <p:sldId id="480" r:id="rId30"/>
    <p:sldId id="481" r:id="rId31"/>
    <p:sldId id="482" r:id="rId32"/>
    <p:sldId id="483" r:id="rId33"/>
    <p:sldId id="492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17874B9-53C2-4B61-B7F0-AD1875BDB178}">
          <p14:sldIdLst>
            <p14:sldId id="449"/>
            <p14:sldId id="450"/>
            <p14:sldId id="485"/>
            <p14:sldId id="451"/>
            <p14:sldId id="452"/>
            <p14:sldId id="454"/>
            <p14:sldId id="456"/>
            <p14:sldId id="457"/>
            <p14:sldId id="486"/>
            <p14:sldId id="458"/>
            <p14:sldId id="462"/>
            <p14:sldId id="487"/>
            <p14:sldId id="464"/>
            <p14:sldId id="466"/>
            <p14:sldId id="468"/>
            <p14:sldId id="470"/>
            <p14:sldId id="471"/>
            <p14:sldId id="493"/>
            <p14:sldId id="494"/>
            <p14:sldId id="472"/>
            <p14:sldId id="488"/>
            <p14:sldId id="474"/>
            <p14:sldId id="475"/>
            <p14:sldId id="476"/>
            <p14:sldId id="495"/>
            <p14:sldId id="477"/>
            <p14:sldId id="478"/>
            <p14:sldId id="479"/>
            <p14:sldId id="480"/>
            <p14:sldId id="481"/>
            <p14:sldId id="482"/>
            <p14:sldId id="483"/>
            <p14:sldId id="4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jeta Morina" initials="D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70"/>
    <a:srgbClr val="5E2263"/>
    <a:srgbClr val="91268F"/>
    <a:srgbClr val="96132F"/>
    <a:srgbClr val="DA8A86"/>
    <a:srgbClr val="E3A8A5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49" autoAdjust="0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sovo WomenNetwork" userId="fa33abffb1db90f6" providerId="LiveId" clId="{3CF933AC-9F1A-458A-844C-334E6BC1FAB6}"/>
    <pc:docChg chg="undo custSel addSld delSld modSld sldOrd modSection">
      <pc:chgData name="Kosovo WomenNetwork" userId="fa33abffb1db90f6" providerId="LiveId" clId="{3CF933AC-9F1A-458A-844C-334E6BC1FAB6}" dt="2020-12-23T06:38:10.654" v="1133" actId="47"/>
      <pc:docMkLst>
        <pc:docMk/>
      </pc:docMkLst>
      <pc:sldChg chg="addSp delSp modSp mod chgLayout">
        <pc:chgData name="Kosovo WomenNetwork" userId="fa33abffb1db90f6" providerId="LiveId" clId="{3CF933AC-9F1A-458A-844C-334E6BC1FAB6}" dt="2020-12-23T05:55:40.784" v="29" actId="6549"/>
        <pc:sldMkLst>
          <pc:docMk/>
          <pc:sldMk cId="1552237905" sldId="462"/>
        </pc:sldMkLst>
        <pc:spChg chg="mod ord">
          <ac:chgData name="Kosovo WomenNetwork" userId="fa33abffb1db90f6" providerId="LiveId" clId="{3CF933AC-9F1A-458A-844C-334E6BC1FAB6}" dt="2020-12-23T05:53:37.720" v="6" actId="27636"/>
          <ac:spMkLst>
            <pc:docMk/>
            <pc:sldMk cId="1552237905" sldId="462"/>
            <ac:spMk id="2" creationId="{00000000-0000-0000-0000-000000000000}"/>
          </ac:spMkLst>
        </pc:spChg>
        <pc:spChg chg="mod ord">
          <ac:chgData name="Kosovo WomenNetwork" userId="fa33abffb1db90f6" providerId="LiveId" clId="{3CF933AC-9F1A-458A-844C-334E6BC1FAB6}" dt="2020-12-23T05:55:40.784" v="29" actId="6549"/>
          <ac:spMkLst>
            <pc:docMk/>
            <pc:sldMk cId="1552237905" sldId="462"/>
            <ac:spMk id="3" creationId="{00000000-0000-0000-0000-000000000000}"/>
          </ac:spMkLst>
        </pc:spChg>
        <pc:spChg chg="add del mod">
          <ac:chgData name="Kosovo WomenNetwork" userId="fa33abffb1db90f6" providerId="LiveId" clId="{3CF933AC-9F1A-458A-844C-334E6BC1FAB6}" dt="2020-12-23T05:53:24.175" v="2" actId="6264"/>
          <ac:spMkLst>
            <pc:docMk/>
            <pc:sldMk cId="1552237905" sldId="462"/>
            <ac:spMk id="4" creationId="{D84CCC23-DAC8-4055-893E-269543EF0191}"/>
          </ac:spMkLst>
        </pc:spChg>
        <pc:spChg chg="add del mod">
          <ac:chgData name="Kosovo WomenNetwork" userId="fa33abffb1db90f6" providerId="LiveId" clId="{3CF933AC-9F1A-458A-844C-334E6BC1FAB6}" dt="2020-12-23T05:53:24.175" v="2" actId="6264"/>
          <ac:spMkLst>
            <pc:docMk/>
            <pc:sldMk cId="1552237905" sldId="462"/>
            <ac:spMk id="5" creationId="{9DC64390-37A3-4ED0-8D40-7EAEE6E408EA}"/>
          </ac:spMkLst>
        </pc:spChg>
      </pc:sldChg>
      <pc:sldChg chg="del">
        <pc:chgData name="Kosovo WomenNetwork" userId="fa33abffb1db90f6" providerId="LiveId" clId="{3CF933AC-9F1A-458A-844C-334E6BC1FAB6}" dt="2020-12-23T05:53:11.749" v="0" actId="47"/>
        <pc:sldMkLst>
          <pc:docMk/>
          <pc:sldMk cId="2599149752" sldId="463"/>
        </pc:sldMkLst>
      </pc:sldChg>
      <pc:sldChg chg="addSp delSp modSp mod chgLayout">
        <pc:chgData name="Kosovo WomenNetwork" userId="fa33abffb1db90f6" providerId="LiveId" clId="{3CF933AC-9F1A-458A-844C-334E6BC1FAB6}" dt="2020-12-23T06:01:15.566" v="182" actId="27636"/>
        <pc:sldMkLst>
          <pc:docMk/>
          <pc:sldMk cId="3248902234" sldId="464"/>
        </pc:sldMkLst>
        <pc:spChg chg="mod ord">
          <ac:chgData name="Kosovo WomenNetwork" userId="fa33abffb1db90f6" providerId="LiveId" clId="{3CF933AC-9F1A-458A-844C-334E6BC1FAB6}" dt="2020-12-23T05:57:09.421" v="39" actId="20577"/>
          <ac:spMkLst>
            <pc:docMk/>
            <pc:sldMk cId="3248902234" sldId="464"/>
            <ac:spMk id="2" creationId="{00000000-0000-0000-0000-000000000000}"/>
          </ac:spMkLst>
        </pc:spChg>
        <pc:spChg chg="mod ord">
          <ac:chgData name="Kosovo WomenNetwork" userId="fa33abffb1db90f6" providerId="LiveId" clId="{3CF933AC-9F1A-458A-844C-334E6BC1FAB6}" dt="2020-12-23T06:01:15.566" v="182" actId="27636"/>
          <ac:spMkLst>
            <pc:docMk/>
            <pc:sldMk cId="3248902234" sldId="464"/>
            <ac:spMk id="3" creationId="{00000000-0000-0000-0000-000000000000}"/>
          </ac:spMkLst>
        </pc:spChg>
        <pc:spChg chg="add del mod">
          <ac:chgData name="Kosovo WomenNetwork" userId="fa33abffb1db90f6" providerId="LiveId" clId="{3CF933AC-9F1A-458A-844C-334E6BC1FAB6}" dt="2020-12-23T05:57:05.902" v="37" actId="6264"/>
          <ac:spMkLst>
            <pc:docMk/>
            <pc:sldMk cId="3248902234" sldId="464"/>
            <ac:spMk id="4" creationId="{59AEEF13-7F14-4BF6-A677-B5AD09BA75D7}"/>
          </ac:spMkLst>
        </pc:spChg>
        <pc:spChg chg="add del mod">
          <ac:chgData name="Kosovo WomenNetwork" userId="fa33abffb1db90f6" providerId="LiveId" clId="{3CF933AC-9F1A-458A-844C-334E6BC1FAB6}" dt="2020-12-23T05:57:05.902" v="37" actId="6264"/>
          <ac:spMkLst>
            <pc:docMk/>
            <pc:sldMk cId="3248902234" sldId="464"/>
            <ac:spMk id="5" creationId="{A6E40269-CD3A-4576-B031-3072A72FDAFB}"/>
          </ac:spMkLst>
        </pc:spChg>
      </pc:sldChg>
      <pc:sldChg chg="del">
        <pc:chgData name="Kosovo WomenNetwork" userId="fa33abffb1db90f6" providerId="LiveId" clId="{3CF933AC-9F1A-458A-844C-334E6BC1FAB6}" dt="2020-12-23T06:01:20.133" v="183" actId="47"/>
        <pc:sldMkLst>
          <pc:docMk/>
          <pc:sldMk cId="1138644629" sldId="465"/>
        </pc:sldMkLst>
      </pc:sldChg>
      <pc:sldChg chg="addSp delSp modSp mod chgLayout">
        <pc:chgData name="Kosovo WomenNetwork" userId="fa33abffb1db90f6" providerId="LiveId" clId="{3CF933AC-9F1A-458A-844C-334E6BC1FAB6}" dt="2020-12-23T06:02:41.793" v="210" actId="27636"/>
        <pc:sldMkLst>
          <pc:docMk/>
          <pc:sldMk cId="553755946" sldId="466"/>
        </pc:sldMkLst>
        <pc:spChg chg="mod ord">
          <ac:chgData name="Kosovo WomenNetwork" userId="fa33abffb1db90f6" providerId="LiveId" clId="{3CF933AC-9F1A-458A-844C-334E6BC1FAB6}" dt="2020-12-23T06:01:43.854" v="189" actId="6264"/>
          <ac:spMkLst>
            <pc:docMk/>
            <pc:sldMk cId="553755946" sldId="466"/>
            <ac:spMk id="2" creationId="{00000000-0000-0000-0000-000000000000}"/>
          </ac:spMkLst>
        </pc:spChg>
        <pc:spChg chg="mod ord">
          <ac:chgData name="Kosovo WomenNetwork" userId="fa33abffb1db90f6" providerId="LiveId" clId="{3CF933AC-9F1A-458A-844C-334E6BC1FAB6}" dt="2020-12-23T06:02:41.793" v="210" actId="27636"/>
          <ac:spMkLst>
            <pc:docMk/>
            <pc:sldMk cId="553755946" sldId="466"/>
            <ac:spMk id="3" creationId="{00000000-0000-0000-0000-000000000000}"/>
          </ac:spMkLst>
        </pc:spChg>
        <pc:spChg chg="add del mod">
          <ac:chgData name="Kosovo WomenNetwork" userId="fa33abffb1db90f6" providerId="LiveId" clId="{3CF933AC-9F1A-458A-844C-334E6BC1FAB6}" dt="2020-12-23T06:01:43.854" v="189" actId="6264"/>
          <ac:spMkLst>
            <pc:docMk/>
            <pc:sldMk cId="553755946" sldId="466"/>
            <ac:spMk id="4" creationId="{60800919-237A-42BE-B6A6-0FE8396089FD}"/>
          </ac:spMkLst>
        </pc:spChg>
        <pc:spChg chg="add del mod">
          <ac:chgData name="Kosovo WomenNetwork" userId="fa33abffb1db90f6" providerId="LiveId" clId="{3CF933AC-9F1A-458A-844C-334E6BC1FAB6}" dt="2020-12-23T06:01:43.854" v="189" actId="6264"/>
          <ac:spMkLst>
            <pc:docMk/>
            <pc:sldMk cId="553755946" sldId="466"/>
            <ac:spMk id="5" creationId="{F0425EE3-013E-428C-9B89-3D806D3232BA}"/>
          </ac:spMkLst>
        </pc:spChg>
      </pc:sldChg>
      <pc:sldChg chg="del">
        <pc:chgData name="Kosovo WomenNetwork" userId="fa33abffb1db90f6" providerId="LiveId" clId="{3CF933AC-9F1A-458A-844C-334E6BC1FAB6}" dt="2020-12-23T06:02:50.735" v="211" actId="47"/>
        <pc:sldMkLst>
          <pc:docMk/>
          <pc:sldMk cId="4058921008" sldId="467"/>
        </pc:sldMkLst>
      </pc:sldChg>
      <pc:sldChg chg="addSp modSp mod">
        <pc:chgData name="Kosovo WomenNetwork" userId="fa33abffb1db90f6" providerId="LiveId" clId="{3CF933AC-9F1A-458A-844C-334E6BC1FAB6}" dt="2020-12-23T06:09:36.357" v="284" actId="1076"/>
        <pc:sldMkLst>
          <pc:docMk/>
          <pc:sldMk cId="2178221767" sldId="468"/>
        </pc:sldMkLst>
        <pc:spChg chg="mod">
          <ac:chgData name="Kosovo WomenNetwork" userId="fa33abffb1db90f6" providerId="LiveId" clId="{3CF933AC-9F1A-458A-844C-334E6BC1FAB6}" dt="2020-12-23T06:09:10.489" v="281" actId="27636"/>
          <ac:spMkLst>
            <pc:docMk/>
            <pc:sldMk cId="2178221767" sldId="468"/>
            <ac:spMk id="3" creationId="{00000000-0000-0000-0000-000000000000}"/>
          </ac:spMkLst>
        </pc:spChg>
        <pc:picChg chg="add mod modCrop">
          <ac:chgData name="Kosovo WomenNetwork" userId="fa33abffb1db90f6" providerId="LiveId" clId="{3CF933AC-9F1A-458A-844C-334E6BC1FAB6}" dt="2020-12-23T06:09:36.357" v="284" actId="1076"/>
          <ac:picMkLst>
            <pc:docMk/>
            <pc:sldMk cId="2178221767" sldId="468"/>
            <ac:picMk id="5" creationId="{141E1472-5CEF-43E3-AAB0-A5575A3C558F}"/>
          </ac:picMkLst>
        </pc:picChg>
      </pc:sldChg>
      <pc:sldChg chg="del">
        <pc:chgData name="Kosovo WomenNetwork" userId="fa33abffb1db90f6" providerId="LiveId" clId="{3CF933AC-9F1A-458A-844C-334E6BC1FAB6}" dt="2020-12-23T06:07:21.187" v="231" actId="47"/>
        <pc:sldMkLst>
          <pc:docMk/>
          <pc:sldMk cId="1640232653" sldId="469"/>
        </pc:sldMkLst>
      </pc:sldChg>
      <pc:sldChg chg="modSp mod">
        <pc:chgData name="Kosovo WomenNetwork" userId="fa33abffb1db90f6" providerId="LiveId" clId="{3CF933AC-9F1A-458A-844C-334E6BC1FAB6}" dt="2020-12-23T06:14:33.239" v="564" actId="20577"/>
        <pc:sldMkLst>
          <pc:docMk/>
          <pc:sldMk cId="4002253114" sldId="470"/>
        </pc:sldMkLst>
        <pc:spChg chg="mod">
          <ac:chgData name="Kosovo WomenNetwork" userId="fa33abffb1db90f6" providerId="LiveId" clId="{3CF933AC-9F1A-458A-844C-334E6BC1FAB6}" dt="2020-12-23T06:14:33.239" v="564" actId="20577"/>
          <ac:spMkLst>
            <pc:docMk/>
            <pc:sldMk cId="4002253114" sldId="470"/>
            <ac:spMk id="3" creationId="{00000000-0000-0000-0000-000000000000}"/>
          </ac:spMkLst>
        </pc:spChg>
      </pc:sldChg>
      <pc:sldChg chg="modSp mod ord">
        <pc:chgData name="Kosovo WomenNetwork" userId="fa33abffb1db90f6" providerId="LiveId" clId="{3CF933AC-9F1A-458A-844C-334E6BC1FAB6}" dt="2020-12-23T06:19:45.901" v="620"/>
        <pc:sldMkLst>
          <pc:docMk/>
          <pc:sldMk cId="3102263925" sldId="471"/>
        </pc:sldMkLst>
        <pc:spChg chg="mod">
          <ac:chgData name="Kosovo WomenNetwork" userId="fa33abffb1db90f6" providerId="LiveId" clId="{3CF933AC-9F1A-458A-844C-334E6BC1FAB6}" dt="2020-12-23T06:19:02.181" v="611" actId="207"/>
          <ac:spMkLst>
            <pc:docMk/>
            <pc:sldMk cId="3102263925" sldId="471"/>
            <ac:spMk id="3" creationId="{00000000-0000-0000-0000-000000000000}"/>
          </ac:spMkLst>
        </pc:spChg>
      </pc:sldChg>
      <pc:sldChg chg="addSp delSp modSp mod chgLayout">
        <pc:chgData name="Kosovo WomenNetwork" userId="fa33abffb1db90f6" providerId="LiveId" clId="{3CF933AC-9F1A-458A-844C-334E6BC1FAB6}" dt="2020-12-23T06:20:52.846" v="640" actId="27636"/>
        <pc:sldMkLst>
          <pc:docMk/>
          <pc:sldMk cId="1833251180" sldId="472"/>
        </pc:sldMkLst>
        <pc:spChg chg="mod ord">
          <ac:chgData name="Kosovo WomenNetwork" userId="fa33abffb1db90f6" providerId="LiveId" clId="{3CF933AC-9F1A-458A-844C-334E6BC1FAB6}" dt="2020-12-23T06:19:16.803" v="614" actId="6264"/>
          <ac:spMkLst>
            <pc:docMk/>
            <pc:sldMk cId="1833251180" sldId="472"/>
            <ac:spMk id="2" creationId="{00000000-0000-0000-0000-000000000000}"/>
          </ac:spMkLst>
        </pc:spChg>
        <pc:spChg chg="mod ord">
          <ac:chgData name="Kosovo WomenNetwork" userId="fa33abffb1db90f6" providerId="LiveId" clId="{3CF933AC-9F1A-458A-844C-334E6BC1FAB6}" dt="2020-12-23T06:20:52.846" v="640" actId="27636"/>
          <ac:spMkLst>
            <pc:docMk/>
            <pc:sldMk cId="1833251180" sldId="472"/>
            <ac:spMk id="3" creationId="{00000000-0000-0000-0000-000000000000}"/>
          </ac:spMkLst>
        </pc:spChg>
        <pc:spChg chg="add del mod">
          <ac:chgData name="Kosovo WomenNetwork" userId="fa33abffb1db90f6" providerId="LiveId" clId="{3CF933AC-9F1A-458A-844C-334E6BC1FAB6}" dt="2020-12-23T06:19:16.803" v="614" actId="6264"/>
          <ac:spMkLst>
            <pc:docMk/>
            <pc:sldMk cId="1833251180" sldId="472"/>
            <ac:spMk id="4" creationId="{4D732ED4-B2BC-49D6-94A9-BC0F9A9AC837}"/>
          </ac:spMkLst>
        </pc:spChg>
        <pc:spChg chg="add del mod">
          <ac:chgData name="Kosovo WomenNetwork" userId="fa33abffb1db90f6" providerId="LiveId" clId="{3CF933AC-9F1A-458A-844C-334E6BC1FAB6}" dt="2020-12-23T06:19:16.803" v="614" actId="6264"/>
          <ac:spMkLst>
            <pc:docMk/>
            <pc:sldMk cId="1833251180" sldId="472"/>
            <ac:spMk id="5" creationId="{F9FC8656-A5D6-49CB-A9A7-B272AEF4EF95}"/>
          </ac:spMkLst>
        </pc:spChg>
      </pc:sldChg>
      <pc:sldChg chg="addSp delSp modSp mod chgLayout">
        <pc:chgData name="Kosovo WomenNetwork" userId="fa33abffb1db90f6" providerId="LiveId" clId="{3CF933AC-9F1A-458A-844C-334E6BC1FAB6}" dt="2020-12-23T06:35:25.541" v="1026" actId="5793"/>
        <pc:sldMkLst>
          <pc:docMk/>
          <pc:sldMk cId="3945045618" sldId="474"/>
        </pc:sldMkLst>
        <pc:spChg chg="mod ord">
          <ac:chgData name="Kosovo WomenNetwork" userId="fa33abffb1db90f6" providerId="LiveId" clId="{3CF933AC-9F1A-458A-844C-334E6BC1FAB6}" dt="2020-12-23T06:22:24.919" v="656" actId="6264"/>
          <ac:spMkLst>
            <pc:docMk/>
            <pc:sldMk cId="3945045618" sldId="474"/>
            <ac:spMk id="2" creationId="{00000000-0000-0000-0000-000000000000}"/>
          </ac:spMkLst>
        </pc:spChg>
        <pc:spChg chg="mod ord">
          <ac:chgData name="Kosovo WomenNetwork" userId="fa33abffb1db90f6" providerId="LiveId" clId="{3CF933AC-9F1A-458A-844C-334E6BC1FAB6}" dt="2020-12-23T06:35:25.541" v="1026" actId="5793"/>
          <ac:spMkLst>
            <pc:docMk/>
            <pc:sldMk cId="3945045618" sldId="474"/>
            <ac:spMk id="3" creationId="{00000000-0000-0000-0000-000000000000}"/>
          </ac:spMkLst>
        </pc:spChg>
        <pc:spChg chg="add del mod">
          <ac:chgData name="Kosovo WomenNetwork" userId="fa33abffb1db90f6" providerId="LiveId" clId="{3CF933AC-9F1A-458A-844C-334E6BC1FAB6}" dt="2020-12-23T06:22:24.919" v="656" actId="6264"/>
          <ac:spMkLst>
            <pc:docMk/>
            <pc:sldMk cId="3945045618" sldId="474"/>
            <ac:spMk id="4" creationId="{199B44E8-5EC6-4B7B-A5CC-F73726428B8C}"/>
          </ac:spMkLst>
        </pc:spChg>
        <pc:spChg chg="add del mod">
          <ac:chgData name="Kosovo WomenNetwork" userId="fa33abffb1db90f6" providerId="LiveId" clId="{3CF933AC-9F1A-458A-844C-334E6BC1FAB6}" dt="2020-12-23T06:22:24.919" v="656" actId="6264"/>
          <ac:spMkLst>
            <pc:docMk/>
            <pc:sldMk cId="3945045618" sldId="474"/>
            <ac:spMk id="5" creationId="{0715D013-9A89-4237-ADF6-67AE620DE562}"/>
          </ac:spMkLst>
        </pc:spChg>
      </pc:sldChg>
      <pc:sldChg chg="addSp delSp modSp mod chgLayout">
        <pc:chgData name="Kosovo WomenNetwork" userId="fa33abffb1db90f6" providerId="LiveId" clId="{3CF933AC-9F1A-458A-844C-334E6BC1FAB6}" dt="2020-12-23T06:26:03.972" v="720" actId="6549"/>
        <pc:sldMkLst>
          <pc:docMk/>
          <pc:sldMk cId="788970823" sldId="475"/>
        </pc:sldMkLst>
        <pc:spChg chg="mod ord">
          <ac:chgData name="Kosovo WomenNetwork" userId="fa33abffb1db90f6" providerId="LiveId" clId="{3CF933AC-9F1A-458A-844C-334E6BC1FAB6}" dt="2020-12-23T06:24:27.564" v="678" actId="6264"/>
          <ac:spMkLst>
            <pc:docMk/>
            <pc:sldMk cId="788970823" sldId="475"/>
            <ac:spMk id="2" creationId="{00000000-0000-0000-0000-000000000000}"/>
          </ac:spMkLst>
        </pc:spChg>
        <pc:spChg chg="mod ord">
          <ac:chgData name="Kosovo WomenNetwork" userId="fa33abffb1db90f6" providerId="LiveId" clId="{3CF933AC-9F1A-458A-844C-334E6BC1FAB6}" dt="2020-12-23T06:26:03.972" v="720" actId="6549"/>
          <ac:spMkLst>
            <pc:docMk/>
            <pc:sldMk cId="788970823" sldId="475"/>
            <ac:spMk id="3" creationId="{00000000-0000-0000-0000-000000000000}"/>
          </ac:spMkLst>
        </pc:spChg>
        <pc:spChg chg="add del mod">
          <ac:chgData name="Kosovo WomenNetwork" userId="fa33abffb1db90f6" providerId="LiveId" clId="{3CF933AC-9F1A-458A-844C-334E6BC1FAB6}" dt="2020-12-23T06:23:26.940" v="668" actId="6264"/>
          <ac:spMkLst>
            <pc:docMk/>
            <pc:sldMk cId="788970823" sldId="475"/>
            <ac:spMk id="4" creationId="{2400F9A0-45C7-42F8-A7B5-B31E92B350CE}"/>
          </ac:spMkLst>
        </pc:spChg>
        <pc:spChg chg="add del mod">
          <ac:chgData name="Kosovo WomenNetwork" userId="fa33abffb1db90f6" providerId="LiveId" clId="{3CF933AC-9F1A-458A-844C-334E6BC1FAB6}" dt="2020-12-23T06:23:26.940" v="668" actId="6264"/>
          <ac:spMkLst>
            <pc:docMk/>
            <pc:sldMk cId="788970823" sldId="475"/>
            <ac:spMk id="5" creationId="{7827E171-7F75-4898-9ADA-DE5B5CB3CD3D}"/>
          </ac:spMkLst>
        </pc:spChg>
        <pc:spChg chg="add del mod">
          <ac:chgData name="Kosovo WomenNetwork" userId="fa33abffb1db90f6" providerId="LiveId" clId="{3CF933AC-9F1A-458A-844C-334E6BC1FAB6}" dt="2020-12-23T06:24:27.564" v="678" actId="6264"/>
          <ac:spMkLst>
            <pc:docMk/>
            <pc:sldMk cId="788970823" sldId="475"/>
            <ac:spMk id="6" creationId="{A769D8E8-672F-40F2-BC6C-BBB17B89A9F3}"/>
          </ac:spMkLst>
        </pc:spChg>
        <pc:spChg chg="add del mod">
          <ac:chgData name="Kosovo WomenNetwork" userId="fa33abffb1db90f6" providerId="LiveId" clId="{3CF933AC-9F1A-458A-844C-334E6BC1FAB6}" dt="2020-12-23T06:24:27.564" v="678" actId="6264"/>
          <ac:spMkLst>
            <pc:docMk/>
            <pc:sldMk cId="788970823" sldId="475"/>
            <ac:spMk id="7" creationId="{FE7CF01E-8D04-4ECE-8937-55DE7543BCD1}"/>
          </ac:spMkLst>
        </pc:spChg>
      </pc:sldChg>
      <pc:sldChg chg="addSp delSp modSp mod chgLayout">
        <pc:chgData name="Kosovo WomenNetwork" userId="fa33abffb1db90f6" providerId="LiveId" clId="{3CF933AC-9F1A-458A-844C-334E6BC1FAB6}" dt="2020-12-23T06:29:38.367" v="800" actId="21"/>
        <pc:sldMkLst>
          <pc:docMk/>
          <pc:sldMk cId="177495443" sldId="476"/>
        </pc:sldMkLst>
        <pc:spChg chg="mod ord">
          <ac:chgData name="Kosovo WomenNetwork" userId="fa33abffb1db90f6" providerId="LiveId" clId="{3CF933AC-9F1A-458A-844C-334E6BC1FAB6}" dt="2020-12-23T06:26:20.848" v="722" actId="6264"/>
          <ac:spMkLst>
            <pc:docMk/>
            <pc:sldMk cId="177495443" sldId="476"/>
            <ac:spMk id="2" creationId="{00000000-0000-0000-0000-000000000000}"/>
          </ac:spMkLst>
        </pc:spChg>
        <pc:spChg chg="mod ord">
          <ac:chgData name="Kosovo WomenNetwork" userId="fa33abffb1db90f6" providerId="LiveId" clId="{3CF933AC-9F1A-458A-844C-334E6BC1FAB6}" dt="2020-12-23T06:29:38.367" v="800" actId="21"/>
          <ac:spMkLst>
            <pc:docMk/>
            <pc:sldMk cId="177495443" sldId="476"/>
            <ac:spMk id="3" creationId="{00000000-0000-0000-0000-000000000000}"/>
          </ac:spMkLst>
        </pc:spChg>
        <pc:spChg chg="add del mod">
          <ac:chgData name="Kosovo WomenNetwork" userId="fa33abffb1db90f6" providerId="LiveId" clId="{3CF933AC-9F1A-458A-844C-334E6BC1FAB6}" dt="2020-12-23T06:26:15.632" v="721" actId="6264"/>
          <ac:spMkLst>
            <pc:docMk/>
            <pc:sldMk cId="177495443" sldId="476"/>
            <ac:spMk id="4" creationId="{43DE4EE7-E230-49EA-9310-B4C2B8C11D66}"/>
          </ac:spMkLst>
        </pc:spChg>
        <pc:spChg chg="add del mod">
          <ac:chgData name="Kosovo WomenNetwork" userId="fa33abffb1db90f6" providerId="LiveId" clId="{3CF933AC-9F1A-458A-844C-334E6BC1FAB6}" dt="2020-12-23T06:26:15.632" v="721" actId="6264"/>
          <ac:spMkLst>
            <pc:docMk/>
            <pc:sldMk cId="177495443" sldId="476"/>
            <ac:spMk id="5" creationId="{2B49D195-7632-4EE3-87A9-44C4D9CAF152}"/>
          </ac:spMkLst>
        </pc:spChg>
        <pc:spChg chg="add del mod">
          <ac:chgData name="Kosovo WomenNetwork" userId="fa33abffb1db90f6" providerId="LiveId" clId="{3CF933AC-9F1A-458A-844C-334E6BC1FAB6}" dt="2020-12-23T06:26:20.848" v="722" actId="6264"/>
          <ac:spMkLst>
            <pc:docMk/>
            <pc:sldMk cId="177495443" sldId="476"/>
            <ac:spMk id="6" creationId="{1E96943C-F73F-4FBD-AFDC-6A422F024975}"/>
          </ac:spMkLst>
        </pc:spChg>
        <pc:spChg chg="add del mod">
          <ac:chgData name="Kosovo WomenNetwork" userId="fa33abffb1db90f6" providerId="LiveId" clId="{3CF933AC-9F1A-458A-844C-334E6BC1FAB6}" dt="2020-12-23T06:26:20.848" v="722" actId="6264"/>
          <ac:spMkLst>
            <pc:docMk/>
            <pc:sldMk cId="177495443" sldId="476"/>
            <ac:spMk id="7" creationId="{09F4D6AF-C4F6-4996-927E-C624EA45F362}"/>
          </ac:spMkLst>
        </pc:spChg>
      </pc:sldChg>
      <pc:sldChg chg="addSp delSp modSp mod chgLayout">
        <pc:chgData name="Kosovo WomenNetwork" userId="fa33abffb1db90f6" providerId="LiveId" clId="{3CF933AC-9F1A-458A-844C-334E6BC1FAB6}" dt="2020-12-23T06:35:18.144" v="1023" actId="21"/>
        <pc:sldMkLst>
          <pc:docMk/>
          <pc:sldMk cId="3094429767" sldId="477"/>
        </pc:sldMkLst>
        <pc:spChg chg="mod ord">
          <ac:chgData name="Kosovo WomenNetwork" userId="fa33abffb1db90f6" providerId="LiveId" clId="{3CF933AC-9F1A-458A-844C-334E6BC1FAB6}" dt="2020-12-23T06:27:27.098" v="731" actId="6264"/>
          <ac:spMkLst>
            <pc:docMk/>
            <pc:sldMk cId="3094429767" sldId="477"/>
            <ac:spMk id="2" creationId="{00000000-0000-0000-0000-000000000000}"/>
          </ac:spMkLst>
        </pc:spChg>
        <pc:spChg chg="mod ord">
          <ac:chgData name="Kosovo WomenNetwork" userId="fa33abffb1db90f6" providerId="LiveId" clId="{3CF933AC-9F1A-458A-844C-334E6BC1FAB6}" dt="2020-12-23T06:35:18.144" v="1023" actId="21"/>
          <ac:spMkLst>
            <pc:docMk/>
            <pc:sldMk cId="3094429767" sldId="477"/>
            <ac:spMk id="3" creationId="{00000000-0000-0000-0000-000000000000}"/>
          </ac:spMkLst>
        </pc:spChg>
        <pc:spChg chg="add del mod">
          <ac:chgData name="Kosovo WomenNetwork" userId="fa33abffb1db90f6" providerId="LiveId" clId="{3CF933AC-9F1A-458A-844C-334E6BC1FAB6}" dt="2020-12-23T06:27:27.098" v="731" actId="6264"/>
          <ac:spMkLst>
            <pc:docMk/>
            <pc:sldMk cId="3094429767" sldId="477"/>
            <ac:spMk id="4" creationId="{745F4497-7F9E-402A-AF90-13EC2A796C4B}"/>
          </ac:spMkLst>
        </pc:spChg>
        <pc:spChg chg="add del mod">
          <ac:chgData name="Kosovo WomenNetwork" userId="fa33abffb1db90f6" providerId="LiveId" clId="{3CF933AC-9F1A-458A-844C-334E6BC1FAB6}" dt="2020-12-23T06:27:27.098" v="731" actId="6264"/>
          <ac:spMkLst>
            <pc:docMk/>
            <pc:sldMk cId="3094429767" sldId="477"/>
            <ac:spMk id="5" creationId="{0E938F4B-3E62-4376-90FA-F9940A8B772A}"/>
          </ac:spMkLst>
        </pc:spChg>
      </pc:sldChg>
      <pc:sldChg chg="addSp delSp modSp mod modClrScheme chgLayout">
        <pc:chgData name="Kosovo WomenNetwork" userId="fa33abffb1db90f6" providerId="LiveId" clId="{3CF933AC-9F1A-458A-844C-334E6BC1FAB6}" dt="2020-12-23T06:36:31.319" v="1084" actId="20577"/>
        <pc:sldMkLst>
          <pc:docMk/>
          <pc:sldMk cId="1032641074" sldId="478"/>
        </pc:sldMkLst>
        <pc:spChg chg="del mod">
          <ac:chgData name="Kosovo WomenNetwork" userId="fa33abffb1db90f6" providerId="LiveId" clId="{3CF933AC-9F1A-458A-844C-334E6BC1FAB6}" dt="2020-12-23T06:28:00.995" v="739" actId="478"/>
          <ac:spMkLst>
            <pc:docMk/>
            <pc:sldMk cId="1032641074" sldId="478"/>
            <ac:spMk id="2" creationId="{00000000-0000-0000-0000-000000000000}"/>
          </ac:spMkLst>
        </pc:spChg>
        <pc:spChg chg="add mod ord">
          <ac:chgData name="Kosovo WomenNetwork" userId="fa33abffb1db90f6" providerId="LiveId" clId="{3CF933AC-9F1A-458A-844C-334E6BC1FAB6}" dt="2020-12-23T06:32:42.168" v="875" actId="20577"/>
          <ac:spMkLst>
            <pc:docMk/>
            <pc:sldMk cId="1032641074" sldId="478"/>
            <ac:spMk id="3" creationId="{8AEBFAB2-6BD6-48AE-9FE4-C20C1706C03D}"/>
          </ac:spMkLst>
        </pc:spChg>
        <pc:spChg chg="add del mod ord">
          <ac:chgData name="Kosovo WomenNetwork" userId="fa33abffb1db90f6" providerId="LiveId" clId="{3CF933AC-9F1A-458A-844C-334E6BC1FAB6}" dt="2020-12-23T06:28:03.974" v="740" actId="6264"/>
          <ac:spMkLst>
            <pc:docMk/>
            <pc:sldMk cId="1032641074" sldId="478"/>
            <ac:spMk id="4" creationId="{D7E71BB7-8498-486F-B09D-51581A893F37}"/>
          </ac:spMkLst>
        </pc:spChg>
        <pc:spChg chg="add del mod">
          <ac:chgData name="Kosovo WomenNetwork" userId="fa33abffb1db90f6" providerId="LiveId" clId="{3CF933AC-9F1A-458A-844C-334E6BC1FAB6}" dt="2020-12-23T06:28:03.974" v="740" actId="6264"/>
          <ac:spMkLst>
            <pc:docMk/>
            <pc:sldMk cId="1032641074" sldId="478"/>
            <ac:spMk id="5" creationId="{641386E1-0121-4729-A977-D1AA5C97B5B0}"/>
          </ac:spMkLst>
        </pc:spChg>
        <pc:spChg chg="add mod ord">
          <ac:chgData name="Kosovo WomenNetwork" userId="fa33abffb1db90f6" providerId="LiveId" clId="{3CF933AC-9F1A-458A-844C-334E6BC1FAB6}" dt="2020-12-23T06:36:31.319" v="1084" actId="20577"/>
          <ac:spMkLst>
            <pc:docMk/>
            <pc:sldMk cId="1032641074" sldId="478"/>
            <ac:spMk id="6" creationId="{3550FAD8-7465-4565-B72F-C6F789D59C4E}"/>
          </ac:spMkLst>
        </pc:spChg>
      </pc:sldChg>
      <pc:sldChg chg="addSp delSp modSp mod chgLayout">
        <pc:chgData name="Kosovo WomenNetwork" userId="fa33abffb1db90f6" providerId="LiveId" clId="{3CF933AC-9F1A-458A-844C-334E6BC1FAB6}" dt="2020-12-23T06:35:36.623" v="1029" actId="6264"/>
        <pc:sldMkLst>
          <pc:docMk/>
          <pc:sldMk cId="905964000" sldId="479"/>
        </pc:sldMkLst>
        <pc:spChg chg="mod ord">
          <ac:chgData name="Kosovo WomenNetwork" userId="fa33abffb1db90f6" providerId="LiveId" clId="{3CF933AC-9F1A-458A-844C-334E6BC1FAB6}" dt="2020-12-23T06:35:36.623" v="1029" actId="6264"/>
          <ac:spMkLst>
            <pc:docMk/>
            <pc:sldMk cId="905964000" sldId="479"/>
            <ac:spMk id="2" creationId="{00000000-0000-0000-0000-000000000000}"/>
          </ac:spMkLst>
        </pc:spChg>
        <pc:spChg chg="mod ord">
          <ac:chgData name="Kosovo WomenNetwork" userId="fa33abffb1db90f6" providerId="LiveId" clId="{3CF933AC-9F1A-458A-844C-334E6BC1FAB6}" dt="2020-12-23T06:35:36.623" v="1029" actId="6264"/>
          <ac:spMkLst>
            <pc:docMk/>
            <pc:sldMk cId="905964000" sldId="479"/>
            <ac:spMk id="3" creationId="{00000000-0000-0000-0000-000000000000}"/>
          </ac:spMkLst>
        </pc:spChg>
        <pc:spChg chg="add del mod">
          <ac:chgData name="Kosovo WomenNetwork" userId="fa33abffb1db90f6" providerId="LiveId" clId="{3CF933AC-9F1A-458A-844C-334E6BC1FAB6}" dt="2020-12-23T06:35:36.623" v="1029" actId="6264"/>
          <ac:spMkLst>
            <pc:docMk/>
            <pc:sldMk cId="905964000" sldId="479"/>
            <ac:spMk id="4" creationId="{7AC85DC7-C928-4F42-8F4A-67809F91CA5E}"/>
          </ac:spMkLst>
        </pc:spChg>
        <pc:spChg chg="add del mod">
          <ac:chgData name="Kosovo WomenNetwork" userId="fa33abffb1db90f6" providerId="LiveId" clId="{3CF933AC-9F1A-458A-844C-334E6BC1FAB6}" dt="2020-12-23T06:35:36.623" v="1029" actId="6264"/>
          <ac:spMkLst>
            <pc:docMk/>
            <pc:sldMk cId="905964000" sldId="479"/>
            <ac:spMk id="5" creationId="{BEDD2AE0-17D8-4CA0-A408-C9FDEC0AF078}"/>
          </ac:spMkLst>
        </pc:spChg>
      </pc:sldChg>
      <pc:sldChg chg="addSp delSp modSp mod chgLayout">
        <pc:chgData name="Kosovo WomenNetwork" userId="fa33abffb1db90f6" providerId="LiveId" clId="{3CF933AC-9F1A-458A-844C-334E6BC1FAB6}" dt="2020-12-23T06:36:45.171" v="1087" actId="6549"/>
        <pc:sldMkLst>
          <pc:docMk/>
          <pc:sldMk cId="2410744753" sldId="480"/>
        </pc:sldMkLst>
        <pc:spChg chg="mod ord">
          <ac:chgData name="Kosovo WomenNetwork" userId="fa33abffb1db90f6" providerId="LiveId" clId="{3CF933AC-9F1A-458A-844C-334E6BC1FAB6}" dt="2020-12-23T06:35:55.280" v="1030" actId="6264"/>
          <ac:spMkLst>
            <pc:docMk/>
            <pc:sldMk cId="2410744753" sldId="480"/>
            <ac:spMk id="2" creationId="{00000000-0000-0000-0000-000000000000}"/>
          </ac:spMkLst>
        </pc:spChg>
        <pc:spChg chg="mod ord">
          <ac:chgData name="Kosovo WomenNetwork" userId="fa33abffb1db90f6" providerId="LiveId" clId="{3CF933AC-9F1A-458A-844C-334E6BC1FAB6}" dt="2020-12-23T06:36:45.171" v="1087" actId="6549"/>
          <ac:spMkLst>
            <pc:docMk/>
            <pc:sldMk cId="2410744753" sldId="480"/>
            <ac:spMk id="3" creationId="{00000000-0000-0000-0000-000000000000}"/>
          </ac:spMkLst>
        </pc:spChg>
        <pc:spChg chg="add del mod">
          <ac:chgData name="Kosovo WomenNetwork" userId="fa33abffb1db90f6" providerId="LiveId" clId="{3CF933AC-9F1A-458A-844C-334E6BC1FAB6}" dt="2020-12-23T06:35:55.280" v="1030" actId="6264"/>
          <ac:spMkLst>
            <pc:docMk/>
            <pc:sldMk cId="2410744753" sldId="480"/>
            <ac:spMk id="4" creationId="{800EB338-B6C2-4B33-82B5-E8A3AF105226}"/>
          </ac:spMkLst>
        </pc:spChg>
        <pc:spChg chg="add del mod">
          <ac:chgData name="Kosovo WomenNetwork" userId="fa33abffb1db90f6" providerId="LiveId" clId="{3CF933AC-9F1A-458A-844C-334E6BC1FAB6}" dt="2020-12-23T06:35:55.280" v="1030" actId="6264"/>
          <ac:spMkLst>
            <pc:docMk/>
            <pc:sldMk cId="2410744753" sldId="480"/>
            <ac:spMk id="5" creationId="{E5BA2345-5872-47FC-AD6B-9D1769C00EF4}"/>
          </ac:spMkLst>
        </pc:spChg>
      </pc:sldChg>
      <pc:sldChg chg="addSp delSp modSp mod chgLayout">
        <pc:chgData name="Kosovo WomenNetwork" userId="fa33abffb1db90f6" providerId="LiveId" clId="{3CF933AC-9F1A-458A-844C-334E6BC1FAB6}" dt="2020-12-23T06:37:13.733" v="1097" actId="6549"/>
        <pc:sldMkLst>
          <pc:docMk/>
          <pc:sldMk cId="1481823039" sldId="481"/>
        </pc:sldMkLst>
        <pc:spChg chg="mod ord">
          <ac:chgData name="Kosovo WomenNetwork" userId="fa33abffb1db90f6" providerId="LiveId" clId="{3CF933AC-9F1A-458A-844C-334E6BC1FAB6}" dt="2020-12-23T06:36:56.871" v="1088" actId="6264"/>
          <ac:spMkLst>
            <pc:docMk/>
            <pc:sldMk cId="1481823039" sldId="481"/>
            <ac:spMk id="2" creationId="{00000000-0000-0000-0000-000000000000}"/>
          </ac:spMkLst>
        </pc:spChg>
        <pc:spChg chg="mod ord">
          <ac:chgData name="Kosovo WomenNetwork" userId="fa33abffb1db90f6" providerId="LiveId" clId="{3CF933AC-9F1A-458A-844C-334E6BC1FAB6}" dt="2020-12-23T06:37:13.733" v="1097" actId="6549"/>
          <ac:spMkLst>
            <pc:docMk/>
            <pc:sldMk cId="1481823039" sldId="481"/>
            <ac:spMk id="3" creationId="{00000000-0000-0000-0000-000000000000}"/>
          </ac:spMkLst>
        </pc:spChg>
        <pc:spChg chg="add del mod">
          <ac:chgData name="Kosovo WomenNetwork" userId="fa33abffb1db90f6" providerId="LiveId" clId="{3CF933AC-9F1A-458A-844C-334E6BC1FAB6}" dt="2020-12-23T06:36:56.871" v="1088" actId="6264"/>
          <ac:spMkLst>
            <pc:docMk/>
            <pc:sldMk cId="1481823039" sldId="481"/>
            <ac:spMk id="4" creationId="{F591F54E-C65E-42F8-8BF8-AAB21159BB53}"/>
          </ac:spMkLst>
        </pc:spChg>
        <pc:spChg chg="add del mod">
          <ac:chgData name="Kosovo WomenNetwork" userId="fa33abffb1db90f6" providerId="LiveId" clId="{3CF933AC-9F1A-458A-844C-334E6BC1FAB6}" dt="2020-12-23T06:36:56.871" v="1088" actId="6264"/>
          <ac:spMkLst>
            <pc:docMk/>
            <pc:sldMk cId="1481823039" sldId="481"/>
            <ac:spMk id="5" creationId="{E3D22A8D-F47C-414C-874B-9F07249ADF6C}"/>
          </ac:spMkLst>
        </pc:spChg>
      </pc:sldChg>
      <pc:sldChg chg="addSp delSp modSp mod chgLayout">
        <pc:chgData name="Kosovo WomenNetwork" userId="fa33abffb1db90f6" providerId="LiveId" clId="{3CF933AC-9F1A-458A-844C-334E6BC1FAB6}" dt="2020-12-23T06:37:53.556" v="1124" actId="6549"/>
        <pc:sldMkLst>
          <pc:docMk/>
          <pc:sldMk cId="3677683844" sldId="482"/>
        </pc:sldMkLst>
        <pc:spChg chg="mod ord">
          <ac:chgData name="Kosovo WomenNetwork" userId="fa33abffb1db90f6" providerId="LiveId" clId="{3CF933AC-9F1A-458A-844C-334E6BC1FAB6}" dt="2020-12-23T06:37:19.315" v="1098" actId="6264"/>
          <ac:spMkLst>
            <pc:docMk/>
            <pc:sldMk cId="3677683844" sldId="482"/>
            <ac:spMk id="2" creationId="{00000000-0000-0000-0000-000000000000}"/>
          </ac:spMkLst>
        </pc:spChg>
        <pc:spChg chg="mod ord">
          <ac:chgData name="Kosovo WomenNetwork" userId="fa33abffb1db90f6" providerId="LiveId" clId="{3CF933AC-9F1A-458A-844C-334E6BC1FAB6}" dt="2020-12-23T06:37:53.556" v="1124" actId="6549"/>
          <ac:spMkLst>
            <pc:docMk/>
            <pc:sldMk cId="3677683844" sldId="482"/>
            <ac:spMk id="3" creationId="{00000000-0000-0000-0000-000000000000}"/>
          </ac:spMkLst>
        </pc:spChg>
        <pc:spChg chg="add del mod">
          <ac:chgData name="Kosovo WomenNetwork" userId="fa33abffb1db90f6" providerId="LiveId" clId="{3CF933AC-9F1A-458A-844C-334E6BC1FAB6}" dt="2020-12-23T06:37:19.315" v="1098" actId="6264"/>
          <ac:spMkLst>
            <pc:docMk/>
            <pc:sldMk cId="3677683844" sldId="482"/>
            <ac:spMk id="4" creationId="{5D22428F-3117-49D9-AED0-89D28CDD34F5}"/>
          </ac:spMkLst>
        </pc:spChg>
        <pc:spChg chg="add del mod">
          <ac:chgData name="Kosovo WomenNetwork" userId="fa33abffb1db90f6" providerId="LiveId" clId="{3CF933AC-9F1A-458A-844C-334E6BC1FAB6}" dt="2020-12-23T06:37:19.315" v="1098" actId="6264"/>
          <ac:spMkLst>
            <pc:docMk/>
            <pc:sldMk cId="3677683844" sldId="482"/>
            <ac:spMk id="5" creationId="{2668EA16-54C5-4055-A9D9-27E0951A454C}"/>
          </ac:spMkLst>
        </pc:spChg>
      </pc:sldChg>
      <pc:sldChg chg="addSp delSp modSp mod chgLayout">
        <pc:chgData name="Kosovo WomenNetwork" userId="fa33abffb1db90f6" providerId="LiveId" clId="{3CF933AC-9F1A-458A-844C-334E6BC1FAB6}" dt="2020-12-23T06:38:04.691" v="1132" actId="6549"/>
        <pc:sldMkLst>
          <pc:docMk/>
          <pc:sldMk cId="3641936358" sldId="483"/>
        </pc:sldMkLst>
        <pc:spChg chg="mod ord">
          <ac:chgData name="Kosovo WomenNetwork" userId="fa33abffb1db90f6" providerId="LiveId" clId="{3CF933AC-9F1A-458A-844C-334E6BC1FAB6}" dt="2020-12-23T06:37:58.550" v="1125" actId="6264"/>
          <ac:spMkLst>
            <pc:docMk/>
            <pc:sldMk cId="3641936358" sldId="483"/>
            <ac:spMk id="2" creationId="{00000000-0000-0000-0000-000000000000}"/>
          </ac:spMkLst>
        </pc:spChg>
        <pc:spChg chg="mod ord">
          <ac:chgData name="Kosovo WomenNetwork" userId="fa33abffb1db90f6" providerId="LiveId" clId="{3CF933AC-9F1A-458A-844C-334E6BC1FAB6}" dt="2020-12-23T06:38:04.691" v="1132" actId="6549"/>
          <ac:spMkLst>
            <pc:docMk/>
            <pc:sldMk cId="3641936358" sldId="483"/>
            <ac:spMk id="3" creationId="{00000000-0000-0000-0000-000000000000}"/>
          </ac:spMkLst>
        </pc:spChg>
        <pc:spChg chg="add del mod">
          <ac:chgData name="Kosovo WomenNetwork" userId="fa33abffb1db90f6" providerId="LiveId" clId="{3CF933AC-9F1A-458A-844C-334E6BC1FAB6}" dt="2020-12-23T06:37:58.550" v="1125" actId="6264"/>
          <ac:spMkLst>
            <pc:docMk/>
            <pc:sldMk cId="3641936358" sldId="483"/>
            <ac:spMk id="4" creationId="{9EE47136-F97B-4D00-81BB-071ADB46754E}"/>
          </ac:spMkLst>
        </pc:spChg>
        <pc:spChg chg="add del mod">
          <ac:chgData name="Kosovo WomenNetwork" userId="fa33abffb1db90f6" providerId="LiveId" clId="{3CF933AC-9F1A-458A-844C-334E6BC1FAB6}" dt="2020-12-23T06:37:58.550" v="1125" actId="6264"/>
          <ac:spMkLst>
            <pc:docMk/>
            <pc:sldMk cId="3641936358" sldId="483"/>
            <ac:spMk id="5" creationId="{3D8D738E-859F-462C-B6E0-716E4B40B8EC}"/>
          </ac:spMkLst>
        </pc:spChg>
      </pc:sldChg>
      <pc:sldChg chg="delSp modSp mod modClrScheme chgLayout">
        <pc:chgData name="Kosovo WomenNetwork" userId="fa33abffb1db90f6" providerId="LiveId" clId="{3CF933AC-9F1A-458A-844C-334E6BC1FAB6}" dt="2020-12-23T05:56:33.297" v="34" actId="14100"/>
        <pc:sldMkLst>
          <pc:docMk/>
          <pc:sldMk cId="879779249" sldId="487"/>
        </pc:sldMkLst>
        <pc:spChg chg="mod ord">
          <ac:chgData name="Kosovo WomenNetwork" userId="fa33abffb1db90f6" providerId="LiveId" clId="{3CF933AC-9F1A-458A-844C-334E6BC1FAB6}" dt="2020-12-23T05:56:33.297" v="34" actId="14100"/>
          <ac:spMkLst>
            <pc:docMk/>
            <pc:sldMk cId="879779249" sldId="487"/>
            <ac:spMk id="2" creationId="{8D7E8422-D320-4101-AF49-38F7E02FBDF5}"/>
          </ac:spMkLst>
        </pc:spChg>
        <pc:spChg chg="del">
          <ac:chgData name="Kosovo WomenNetwork" userId="fa33abffb1db90f6" providerId="LiveId" clId="{3CF933AC-9F1A-458A-844C-334E6BC1FAB6}" dt="2020-12-23T05:56:20.090" v="30" actId="700"/>
          <ac:spMkLst>
            <pc:docMk/>
            <pc:sldMk cId="879779249" sldId="487"/>
            <ac:spMk id="3" creationId="{16414636-858A-4E64-90C5-F0853B91B148}"/>
          </ac:spMkLst>
        </pc:spChg>
      </pc:sldChg>
      <pc:sldChg chg="delSp modSp mod modClrScheme chgLayout modNotesTx">
        <pc:chgData name="Kosovo WomenNetwork" userId="fa33abffb1db90f6" providerId="LiveId" clId="{3CF933AC-9F1A-458A-844C-334E6BC1FAB6}" dt="2020-12-23T06:21:39.368" v="653" actId="6549"/>
        <pc:sldMkLst>
          <pc:docMk/>
          <pc:sldMk cId="2145472817" sldId="488"/>
        </pc:sldMkLst>
        <pc:spChg chg="mod ord">
          <ac:chgData name="Kosovo WomenNetwork" userId="fa33abffb1db90f6" providerId="LiveId" clId="{3CF933AC-9F1A-458A-844C-334E6BC1FAB6}" dt="2020-12-23T06:21:00.261" v="641" actId="700"/>
          <ac:spMkLst>
            <pc:docMk/>
            <pc:sldMk cId="2145472817" sldId="488"/>
            <ac:spMk id="2" creationId="{D0C829C2-530C-48B2-8330-2730F66F101F}"/>
          </ac:spMkLst>
        </pc:spChg>
        <pc:spChg chg="del">
          <ac:chgData name="Kosovo WomenNetwork" userId="fa33abffb1db90f6" providerId="LiveId" clId="{3CF933AC-9F1A-458A-844C-334E6BC1FAB6}" dt="2020-12-23T06:21:00.261" v="641" actId="700"/>
          <ac:spMkLst>
            <pc:docMk/>
            <pc:sldMk cId="2145472817" sldId="488"/>
            <ac:spMk id="3" creationId="{B3BCED66-701C-40B4-9707-3C421B41DC94}"/>
          </ac:spMkLst>
        </pc:spChg>
      </pc:sldChg>
      <pc:sldChg chg="delSp modSp del mod">
        <pc:chgData name="Kosovo WomenNetwork" userId="fa33abffb1db90f6" providerId="LiveId" clId="{3CF933AC-9F1A-458A-844C-334E6BC1FAB6}" dt="2020-12-23T06:21:13.976" v="645" actId="47"/>
        <pc:sldMkLst>
          <pc:docMk/>
          <pc:sldMk cId="918943627" sldId="489"/>
        </pc:sldMkLst>
        <pc:spChg chg="del mod">
          <ac:chgData name="Kosovo WomenNetwork" userId="fa33abffb1db90f6" providerId="LiveId" clId="{3CF933AC-9F1A-458A-844C-334E6BC1FAB6}" dt="2020-12-23T06:21:13.755" v="644"/>
          <ac:spMkLst>
            <pc:docMk/>
            <pc:sldMk cId="918943627" sldId="489"/>
            <ac:spMk id="2" creationId="{895B3DAC-2A1A-4DAC-9181-E66952D60D7A}"/>
          </ac:spMkLst>
        </pc:spChg>
      </pc:sldChg>
      <pc:sldChg chg="del">
        <pc:chgData name="Kosovo WomenNetwork" userId="fa33abffb1db90f6" providerId="LiveId" clId="{3CF933AC-9F1A-458A-844C-334E6BC1FAB6}" dt="2020-12-23T06:22:17.378" v="654" actId="47"/>
        <pc:sldMkLst>
          <pc:docMk/>
          <pc:sldMk cId="1305278434" sldId="490"/>
        </pc:sldMkLst>
      </pc:sldChg>
      <pc:sldChg chg="del">
        <pc:chgData name="Kosovo WomenNetwork" userId="fa33abffb1db90f6" providerId="LiveId" clId="{3CF933AC-9F1A-458A-844C-334E6BC1FAB6}" dt="2020-12-23T06:38:10.654" v="1133" actId="47"/>
        <pc:sldMkLst>
          <pc:docMk/>
          <pc:sldMk cId="2160188159" sldId="491"/>
        </pc:sldMkLst>
      </pc:sldChg>
      <pc:sldChg chg="addSp delSp modSp new mod ord modClrScheme chgLayout">
        <pc:chgData name="Kosovo WomenNetwork" userId="fa33abffb1db90f6" providerId="LiveId" clId="{3CF933AC-9F1A-458A-844C-334E6BC1FAB6}" dt="2020-12-23T06:17:17.805" v="593" actId="14100"/>
        <pc:sldMkLst>
          <pc:docMk/>
          <pc:sldMk cId="3674188262" sldId="493"/>
        </pc:sldMkLst>
        <pc:spChg chg="mod ord">
          <ac:chgData name="Kosovo WomenNetwork" userId="fa33abffb1db90f6" providerId="LiveId" clId="{3CF933AC-9F1A-458A-844C-334E6BC1FAB6}" dt="2020-12-23T06:16:38.564" v="582" actId="700"/>
          <ac:spMkLst>
            <pc:docMk/>
            <pc:sldMk cId="3674188262" sldId="493"/>
            <ac:spMk id="2" creationId="{90463C24-41DA-40E1-80BE-B190CE759BC3}"/>
          </ac:spMkLst>
        </pc:spChg>
        <pc:spChg chg="del">
          <ac:chgData name="Kosovo WomenNetwork" userId="fa33abffb1db90f6" providerId="LiveId" clId="{3CF933AC-9F1A-458A-844C-334E6BC1FAB6}" dt="2020-12-23T06:16:38.564" v="582" actId="700"/>
          <ac:spMkLst>
            <pc:docMk/>
            <pc:sldMk cId="3674188262" sldId="493"/>
            <ac:spMk id="3" creationId="{D9341C63-2218-4A55-B2DF-D36D280A6794}"/>
          </ac:spMkLst>
        </pc:spChg>
        <pc:picChg chg="add mod modCrop">
          <ac:chgData name="Kosovo WomenNetwork" userId="fa33abffb1db90f6" providerId="LiveId" clId="{3CF933AC-9F1A-458A-844C-334E6BC1FAB6}" dt="2020-12-23T06:17:17.805" v="593" actId="14100"/>
          <ac:picMkLst>
            <pc:docMk/>
            <pc:sldMk cId="3674188262" sldId="493"/>
            <ac:picMk id="5" creationId="{47B5FBB4-1512-41C6-879E-3A0DBDFCBE6C}"/>
          </ac:picMkLst>
        </pc:picChg>
      </pc:sldChg>
      <pc:sldChg chg="addSp modSp new mod">
        <pc:chgData name="Kosovo WomenNetwork" userId="fa33abffb1db90f6" providerId="LiveId" clId="{3CF933AC-9F1A-458A-844C-334E6BC1FAB6}" dt="2020-12-23T06:18:24.375" v="604" actId="1076"/>
        <pc:sldMkLst>
          <pc:docMk/>
          <pc:sldMk cId="4170978979" sldId="494"/>
        </pc:sldMkLst>
        <pc:picChg chg="add mod modCrop">
          <ac:chgData name="Kosovo WomenNetwork" userId="fa33abffb1db90f6" providerId="LiveId" clId="{3CF933AC-9F1A-458A-844C-334E6BC1FAB6}" dt="2020-12-23T06:18:24.375" v="604" actId="1076"/>
          <ac:picMkLst>
            <pc:docMk/>
            <pc:sldMk cId="4170978979" sldId="494"/>
            <ac:picMk id="3" creationId="{9F3E44BE-E890-4B11-BA7A-13DFDCBF7B95}"/>
          </ac:picMkLst>
        </pc:picChg>
      </pc:sldChg>
      <pc:sldChg chg="modSp new mod">
        <pc:chgData name="Kosovo WomenNetwork" userId="fa33abffb1db90f6" providerId="LiveId" clId="{3CF933AC-9F1A-458A-844C-334E6BC1FAB6}" dt="2020-12-23T06:31:34.224" v="835" actId="27636"/>
        <pc:sldMkLst>
          <pc:docMk/>
          <pc:sldMk cId="3820286492" sldId="495"/>
        </pc:sldMkLst>
        <pc:spChg chg="mod">
          <ac:chgData name="Kosovo WomenNetwork" userId="fa33abffb1db90f6" providerId="LiveId" clId="{3CF933AC-9F1A-458A-844C-334E6BC1FAB6}" dt="2020-12-23T06:29:29.595" v="799" actId="20577"/>
          <ac:spMkLst>
            <pc:docMk/>
            <pc:sldMk cId="3820286492" sldId="495"/>
            <ac:spMk id="2" creationId="{3B9BFAE1-DDCE-4486-AE21-0FA54347BE01}"/>
          </ac:spMkLst>
        </pc:spChg>
        <pc:spChg chg="mod">
          <ac:chgData name="Kosovo WomenNetwork" userId="fa33abffb1db90f6" providerId="LiveId" clId="{3CF933AC-9F1A-458A-844C-334E6BC1FAB6}" dt="2020-12-23T06:31:34.224" v="835" actId="27636"/>
          <ac:spMkLst>
            <pc:docMk/>
            <pc:sldMk cId="3820286492" sldId="495"/>
            <ac:spMk id="3" creationId="{F07EB570-AA7D-4815-8937-8AAC5B521AC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E18195-DB83-44B4-AAA6-105CA2B0FA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18C410-BF31-407B-9106-D605543B29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B6862-7DCB-40F0-A6F4-9A95067BD0F4}" type="datetimeFigureOut">
              <a:rPr lang="en-GB" smtClean="0"/>
              <a:t>23/12/2020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1A8CFB-C901-433F-9604-DA4342D707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36EE9E-4D13-4EE7-9263-D36FE74471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FE474-A871-4367-9F8A-63960EA131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322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0755E-9A1C-4A80-90A7-949D53D24EE9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CF094-CFB5-4E73-9EB2-150064EA1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04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har char="•"/>
            </a:pPr>
            <a:r>
              <a:rPr lang="en-US" sz="1200" dirty="0">
                <a:solidFill>
                  <a:schemeClr val="tx2"/>
                </a:solidFill>
                <a:latin typeface="Tahoma"/>
                <a:cs typeface="Arial"/>
              </a:rPr>
              <a:t>Draw from research findings, PEFA GRPFM, and broader evidence. ​</a:t>
            </a:r>
            <a:endParaRPr lang="en-US" sz="1200" dirty="0">
              <a:solidFill>
                <a:schemeClr val="tx2"/>
              </a:solidFill>
              <a:latin typeface="Tahoma"/>
              <a:ea typeface="Tahoma"/>
              <a:cs typeface="Arial"/>
            </a:endParaRPr>
          </a:p>
          <a:p>
            <a:pPr>
              <a:buChar char="•"/>
            </a:pPr>
            <a:r>
              <a:rPr lang="en-US" sz="1200" dirty="0">
                <a:solidFill>
                  <a:schemeClr val="tx2"/>
                </a:solidFill>
                <a:latin typeface="Tahoma"/>
                <a:cs typeface="Arial"/>
              </a:rPr>
              <a:t>Seek to provide constructive suggestions for a sustainable recovery that will benefit diverse women and men, as well as further gender equality. </a:t>
            </a:r>
            <a:endParaRPr lang="en-US" sz="1200" dirty="0">
              <a:solidFill>
                <a:schemeClr val="tx2"/>
              </a:solidFill>
              <a:latin typeface="Tahoma"/>
              <a:ea typeface="Tahom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CF094-CFB5-4E73-9EB2-150064EA19C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18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AB79289-E2A7-442A-A674-CC08826779DC}"/>
              </a:ext>
            </a:extLst>
          </p:cNvPr>
          <p:cNvSpPr txBox="1"/>
          <p:nvPr userDrawn="1"/>
        </p:nvSpPr>
        <p:spPr>
          <a:xfrm>
            <a:off x="0" y="1057719"/>
            <a:ext cx="12192000" cy="4738928"/>
          </a:xfrm>
          <a:prstGeom prst="rect">
            <a:avLst/>
          </a:prstGeom>
          <a:solidFill>
            <a:srgbClr val="5E226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57" y="1847222"/>
            <a:ext cx="10993549" cy="1462513"/>
          </a:xfrm>
          <a:effectLst/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274367-1080-4213-8669-00C0CA33D9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5" t="47786" r="23174"/>
          <a:stretch/>
        </p:blipFill>
        <p:spPr>
          <a:xfrm>
            <a:off x="7886006" y="3309735"/>
            <a:ext cx="4305994" cy="247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97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425" y="1628776"/>
            <a:ext cx="3935743" cy="3960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rgbClr val="404040"/>
                </a:solidFill>
              </a:defRPr>
            </a:lvl1pPr>
            <a:lvl2pPr>
              <a:defRPr lang="en-US" dirty="0" smtClean="0">
                <a:solidFill>
                  <a:srgbClr val="404040"/>
                </a:solidFill>
              </a:defRPr>
            </a:lvl2pPr>
            <a:lvl3pPr>
              <a:defRPr lang="en-US" dirty="0" smtClean="0">
                <a:solidFill>
                  <a:srgbClr val="404040"/>
                </a:solidFill>
              </a:defRPr>
            </a:lvl3pPr>
            <a:lvl4pPr>
              <a:defRPr lang="en-US" dirty="0" smtClean="0">
                <a:solidFill>
                  <a:srgbClr val="404040"/>
                </a:solidFill>
              </a:defRPr>
            </a:lvl4pPr>
            <a:lvl5pPr>
              <a:defRPr lang="sv-SE" dirty="0">
                <a:solidFill>
                  <a:srgbClr val="404040"/>
                </a:solidFill>
              </a:defRPr>
            </a:lvl5pPr>
          </a:lstStyle>
          <a:p>
            <a:pPr lvl="0">
              <a:lnSpc>
                <a:spcPct val="120000"/>
              </a:lnSpc>
              <a:spcBef>
                <a:spcPts val="600"/>
              </a:spcBef>
              <a:buChar char="&gt;"/>
            </a:pPr>
            <a:r>
              <a:rPr lang="en-US"/>
              <a:t>Click to edit Master text styles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Char char="&gt;"/>
            </a:pPr>
            <a:r>
              <a:rPr lang="en-US"/>
              <a:t>Second level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buChar char="&gt;"/>
            </a:pPr>
            <a:r>
              <a:rPr lang="en-US"/>
              <a:t>Third level</a:t>
            </a:r>
          </a:p>
          <a:p>
            <a:pPr lvl="3">
              <a:lnSpc>
                <a:spcPct val="100000"/>
              </a:lnSpc>
              <a:spcBef>
                <a:spcPts val="600"/>
              </a:spcBef>
              <a:buChar char="&gt;"/>
            </a:pPr>
            <a:r>
              <a:rPr lang="en-US"/>
              <a:t>Fourth level</a:t>
            </a:r>
          </a:p>
          <a:p>
            <a:pPr lvl="4">
              <a:lnSpc>
                <a:spcPct val="100000"/>
              </a:lnSpc>
              <a:spcBef>
                <a:spcPts val="600"/>
              </a:spcBef>
              <a:buChar char="&gt;"/>
            </a:pPr>
            <a:r>
              <a:rPr lang="en-US"/>
              <a:t>Fifth level</a:t>
            </a:r>
            <a:endParaRPr lang="sv-S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9785" y="1628776"/>
            <a:ext cx="6542616" cy="3960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>
                <a:solidFill>
                  <a:srgbClr val="404040"/>
                </a:solidFill>
              </a:defRPr>
            </a:lvl1pPr>
            <a:lvl2pPr>
              <a:defRPr lang="en-US" dirty="0" smtClean="0">
                <a:solidFill>
                  <a:srgbClr val="404040"/>
                </a:solidFill>
              </a:defRPr>
            </a:lvl2pPr>
            <a:lvl3pPr>
              <a:defRPr lang="en-US" dirty="0" smtClean="0">
                <a:solidFill>
                  <a:srgbClr val="404040"/>
                </a:solidFill>
              </a:defRPr>
            </a:lvl3pPr>
            <a:lvl4pPr>
              <a:defRPr lang="en-US" dirty="0" smtClean="0">
                <a:solidFill>
                  <a:srgbClr val="404040"/>
                </a:solidFill>
              </a:defRPr>
            </a:lvl4pPr>
            <a:lvl5pPr>
              <a:defRPr lang="sv-SE" dirty="0">
                <a:solidFill>
                  <a:srgbClr val="404040"/>
                </a:solidFill>
              </a:defRPr>
            </a:lvl5pPr>
          </a:lstStyle>
          <a:p>
            <a:pPr lvl="0">
              <a:lnSpc>
                <a:spcPct val="120000"/>
              </a:lnSpc>
              <a:spcBef>
                <a:spcPts val="600"/>
              </a:spcBef>
              <a:buChar char="&gt;"/>
            </a:pPr>
            <a:r>
              <a:rPr lang="en-US"/>
              <a:t>Click to edit Master text styles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Char char="&gt;"/>
            </a:pPr>
            <a:r>
              <a:rPr lang="en-US"/>
              <a:t>Second level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buChar char="&gt;"/>
            </a:pPr>
            <a:r>
              <a:rPr lang="en-US"/>
              <a:t>Third level</a:t>
            </a:r>
          </a:p>
          <a:p>
            <a:pPr lvl="3">
              <a:lnSpc>
                <a:spcPct val="100000"/>
              </a:lnSpc>
              <a:spcBef>
                <a:spcPts val="600"/>
              </a:spcBef>
              <a:buChar char="&gt;"/>
            </a:pPr>
            <a:r>
              <a:rPr lang="en-US"/>
              <a:t>Fourth level</a:t>
            </a:r>
          </a:p>
          <a:p>
            <a:pPr lvl="4">
              <a:lnSpc>
                <a:spcPct val="100000"/>
              </a:lnSpc>
              <a:spcBef>
                <a:spcPts val="600"/>
              </a:spcBef>
              <a:buChar char="&gt;"/>
            </a:pPr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4417" y="6205359"/>
            <a:ext cx="3859200" cy="216000"/>
          </a:xfrm>
          <a:prstGeom prst="rect">
            <a:avLst/>
          </a:prstGeom>
        </p:spPr>
        <p:txBody>
          <a:bodyPr/>
          <a:lstStyle/>
          <a:p>
            <a:fld id="{84DDAD2F-C7CE-40FD-B6AE-5DF0AC5B0A40}" type="datetimeFigureOut">
              <a:rPr lang="sv-SE" smtClean="0"/>
              <a:t>2020-12-23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27089" y="6205359"/>
            <a:ext cx="1824000" cy="2160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94561" y="6205359"/>
            <a:ext cx="2942400" cy="216000"/>
          </a:xfrm>
          <a:prstGeom prst="rect">
            <a:avLst/>
          </a:prstGeom>
        </p:spPr>
        <p:txBody>
          <a:bodyPr/>
          <a:lstStyle/>
          <a:p>
            <a:fld id="{BE76DA38-EF0A-4A6B-956A-563B6E0D361A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11291" y="716213"/>
            <a:ext cx="8641093" cy="7969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9376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Default 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417" y="6205359"/>
            <a:ext cx="3859200" cy="216000"/>
          </a:xfrm>
          <a:prstGeom prst="rect">
            <a:avLst/>
          </a:prstGeom>
        </p:spPr>
        <p:txBody>
          <a:bodyPr/>
          <a:lstStyle/>
          <a:p>
            <a:fld id="{84DDAD2F-C7CE-40FD-B6AE-5DF0AC5B0A40}" type="datetimeFigureOut">
              <a:rPr lang="sv-SE" smtClean="0"/>
              <a:t>2020-12-23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27089" y="6205359"/>
            <a:ext cx="1824000" cy="2160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94561" y="6205359"/>
            <a:ext cx="2942400" cy="216000"/>
          </a:xfrm>
          <a:prstGeom prst="rect">
            <a:avLst/>
          </a:prstGeom>
        </p:spPr>
        <p:txBody>
          <a:bodyPr/>
          <a:lstStyle/>
          <a:p>
            <a:fld id="{BE76DA38-EF0A-4A6B-956A-563B6E0D361A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7D8E00-17E3-4018-819D-AE9ADD396CA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00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76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7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">
        <p14:reveal/>
      </p:transition>
    </mc:Choice>
    <mc:Fallback xmlns="">
      <p:transition spd="slow" advClick="0" advTm="1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522135" y="1152124"/>
            <a:ext cx="11309338" cy="1105676"/>
          </a:xfrm>
          <a:prstGeom prst="rect">
            <a:avLst/>
          </a:prstGeom>
          <a:solidFill>
            <a:srgbClr val="7000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519" y="1179463"/>
            <a:ext cx="11309337" cy="1039876"/>
          </a:xfrm>
        </p:spPr>
        <p:txBody>
          <a:bodyPr anchor="ctr">
            <a:normAutofit/>
          </a:bodyPr>
          <a:lstStyle>
            <a:lvl1pPr>
              <a:defRPr sz="32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135" y="2359918"/>
            <a:ext cx="11309338" cy="3652125"/>
          </a:xfrm>
        </p:spPr>
        <p:txBody>
          <a:bodyPr anchor="t"/>
          <a:lstStyle>
            <a:lvl1pPr marL="341313" indent="-341313">
              <a:buClr>
                <a:srgbClr val="700070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rgbClr val="700070"/>
              </a:buClr>
              <a:defRPr/>
            </a:lvl2pPr>
            <a:lvl3pPr>
              <a:buClr>
                <a:srgbClr val="700070"/>
              </a:buClr>
              <a:defRPr/>
            </a:lvl3pPr>
            <a:lvl4pPr>
              <a:buClr>
                <a:srgbClr val="700070"/>
              </a:buClr>
              <a:defRPr/>
            </a:lvl4pPr>
            <a:lvl5pPr>
              <a:buClr>
                <a:srgbClr val="700070"/>
              </a:buClr>
              <a:defRPr/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B6C63D7-94D7-4AE0-8087-559848A4679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4D790478-A021-46FD-A003-5B557B1FFF1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GB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GB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27E80AD0-1A4D-4772-8D97-DF0EE0F0ECF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14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officeArt object">
            <a:extLst>
              <a:ext uri="{FF2B5EF4-FFF2-40B4-BE49-F238E27FC236}">
                <a16:creationId xmlns:a16="http://schemas.microsoft.com/office/drawing/2014/main" id="{3894ED79-0F8F-4ACC-AFA5-5288F26A853C}"/>
              </a:ext>
            </a:extLst>
          </p:cNvPr>
          <p:cNvPicPr/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27924" y="3895190"/>
            <a:ext cx="6393180" cy="296281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2549523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 userDrawn="1"/>
        </p:nvSpPr>
        <p:spPr>
          <a:xfrm>
            <a:off x="447817" y="4457546"/>
            <a:ext cx="11290860" cy="1258827"/>
          </a:xfrm>
          <a:prstGeom prst="rect">
            <a:avLst/>
          </a:prstGeom>
          <a:solidFill>
            <a:srgbClr val="7000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59482"/>
            <a:ext cx="11029615" cy="1497507"/>
          </a:xfrm>
        </p:spPr>
        <p:txBody>
          <a:bodyPr anchor="b">
            <a:noAutofit/>
          </a:bodyPr>
          <a:lstStyle>
            <a:lvl1pPr algn="l">
              <a:defRPr sz="4400" b="0" cap="all">
                <a:solidFill>
                  <a:srgbClr val="91268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3856989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all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4F10777-9E23-4AF6-959F-C6FDBEB67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25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514425"/>
            <a:ext cx="11300036" cy="966645"/>
          </a:xfrm>
          <a:prstGeom prst="rect">
            <a:avLst/>
          </a:prstGeom>
          <a:solidFill>
            <a:srgbClr val="7000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914" y="514424"/>
            <a:ext cx="11029616" cy="9666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1576158"/>
            <a:ext cx="5422390" cy="4308594"/>
          </a:xfrm>
        </p:spPr>
        <p:txBody>
          <a:bodyPr>
            <a:normAutofit/>
          </a:bodyPr>
          <a:lstStyle>
            <a:lvl1pPr>
              <a:buClr>
                <a:srgbClr val="700070"/>
              </a:buClr>
              <a:defRPr/>
            </a:lvl1pPr>
            <a:lvl2pPr>
              <a:buClr>
                <a:srgbClr val="700070"/>
              </a:buClr>
              <a:defRPr/>
            </a:lvl2pPr>
            <a:lvl3pPr>
              <a:buClr>
                <a:srgbClr val="700070"/>
              </a:buClr>
              <a:defRPr/>
            </a:lvl3pPr>
            <a:lvl4pPr>
              <a:buClr>
                <a:srgbClr val="700070"/>
              </a:buClr>
              <a:defRPr/>
            </a:lvl4pPr>
            <a:lvl5pPr>
              <a:buClr>
                <a:srgbClr val="700070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7154" y="1643217"/>
            <a:ext cx="5422392" cy="4308594"/>
          </a:xfrm>
        </p:spPr>
        <p:txBody>
          <a:bodyPr>
            <a:normAutofit/>
          </a:bodyPr>
          <a:lstStyle>
            <a:lvl1pPr>
              <a:buClr>
                <a:srgbClr val="700070"/>
              </a:buClr>
              <a:defRPr/>
            </a:lvl1pPr>
            <a:lvl2pPr>
              <a:buClr>
                <a:srgbClr val="700070"/>
              </a:buClr>
              <a:defRPr/>
            </a:lvl2pPr>
            <a:lvl3pPr>
              <a:buClr>
                <a:srgbClr val="700070"/>
              </a:buClr>
              <a:defRPr/>
            </a:lvl3pPr>
            <a:lvl4pPr>
              <a:buClr>
                <a:srgbClr val="700070"/>
              </a:buClr>
              <a:defRPr/>
            </a:lvl4pPr>
            <a:lvl5pPr>
              <a:buClr>
                <a:srgbClr val="700070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/>
          <a:lstStyle/>
          <a:p>
            <a:fld id="{EBCF53D8-C86F-4AE0-8003-2F74C3E5D5D0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0777-9E23-4AF6-959F-C6FDBEB67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75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1130121"/>
            <a:ext cx="11300036" cy="1120771"/>
          </a:xfrm>
          <a:prstGeom prst="rect">
            <a:avLst/>
          </a:prstGeom>
          <a:solidFill>
            <a:srgbClr val="7000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9486" y="1262560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rgbClr val="91268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rgbClr val="91268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/>
          <a:lstStyle/>
          <a:p>
            <a:fld id="{EBCF53D8-C86F-4AE0-8003-2F74C3E5D5D0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0777-9E23-4AF6-959F-C6FDBEB67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0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05474" y="1399034"/>
            <a:ext cx="11300036" cy="1258827"/>
          </a:xfrm>
          <a:prstGeom prst="rect">
            <a:avLst/>
          </a:prstGeom>
          <a:solidFill>
            <a:srgbClr val="7000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1192" y="1399034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/>
          <a:lstStyle/>
          <a:p>
            <a:fld id="{EBCF53D8-C86F-4AE0-8003-2F74C3E5D5D0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0777-9E23-4AF6-959F-C6FDBEB67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3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0777-9E23-4AF6-959F-C6FDBEB67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1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 userDrawn="1"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rgbClr val="7000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556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70007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/>
          <a:lstStyle/>
          <a:p>
            <a:fld id="{EBCF53D8-C86F-4AE0-8003-2F74C3E5D5D0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0777-9E23-4AF6-959F-C6FDBEB67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5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1190080"/>
            <a:ext cx="11029616" cy="5912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1976607"/>
            <a:ext cx="11029616" cy="3979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4F10777-9E23-4AF6-959F-C6FDBEB67FD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5C2F03-A363-4DDD-BCE5-7F7B7538527D}"/>
              </a:ext>
            </a:extLst>
          </p:cNvPr>
          <p:cNvPicPr/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30"/>
          <a:stretch/>
        </p:blipFill>
        <p:spPr>
          <a:xfrm>
            <a:off x="11084555" y="6027316"/>
            <a:ext cx="602300" cy="589280"/>
          </a:xfrm>
          <a:prstGeom prst="rect">
            <a:avLst/>
          </a:prstGeom>
        </p:spPr>
      </p:pic>
      <p:pic>
        <p:nvPicPr>
          <p:cNvPr id="8" name="Picture 7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314689"/>
            <a:ext cx="762635" cy="518160"/>
          </a:xfrm>
          <a:prstGeom prst="rect">
            <a:avLst/>
          </a:prstGeom>
        </p:spPr>
      </p:pic>
      <p:sp>
        <p:nvSpPr>
          <p:cNvPr id="9" name="Text Box 10"/>
          <p:cNvSpPr txBox="1"/>
          <p:nvPr userDrawn="1"/>
        </p:nvSpPr>
        <p:spPr>
          <a:xfrm>
            <a:off x="1262742" y="556307"/>
            <a:ext cx="1341120" cy="3886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GB" sz="700">
                <a:effectLst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Funded by the</a:t>
            </a:r>
            <a:endParaRPr lang="en-US" sz="1100">
              <a:effectLst/>
              <a:latin typeface="RRGK Book" pitchFamily="2" charset="0"/>
              <a:ea typeface="MS Mincho"/>
              <a:cs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GB" sz="700">
                <a:effectLst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European Union </a:t>
            </a:r>
            <a:endParaRPr lang="en-US" sz="1100">
              <a:effectLst/>
              <a:latin typeface="RRGK Book" pitchFamily="2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065" y="335327"/>
            <a:ext cx="1003935" cy="609600"/>
          </a:xfrm>
          <a:prstGeom prst="rect">
            <a:avLst/>
          </a:prstGeom>
        </p:spPr>
      </p:pic>
      <p:pic>
        <p:nvPicPr>
          <p:cNvPr id="11" name="Picture 10"/>
          <p:cNvPicPr/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148" y="-352061"/>
            <a:ext cx="1851660" cy="1851660"/>
          </a:xfrm>
          <a:prstGeom prst="rect">
            <a:avLst/>
          </a:prstGeom>
        </p:spPr>
      </p:pic>
      <p:pic>
        <p:nvPicPr>
          <p:cNvPr id="12" name="Picture 11"/>
          <p:cNvPicPr/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5945401"/>
            <a:ext cx="2011680" cy="75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3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58" r:id="rId10"/>
    <p:sldLayoutId id="2147483761" r:id="rId11"/>
    <p:sldLayoutId id="214748376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478" y="1057719"/>
            <a:ext cx="8630816" cy="4738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35294" y="1057719"/>
            <a:ext cx="1956706" cy="4738928"/>
          </a:xfrm>
          <a:prstGeom prst="rect">
            <a:avLst/>
          </a:prstGeom>
          <a:solidFill>
            <a:srgbClr val="5E226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057719"/>
            <a:ext cx="1604478" cy="4738928"/>
          </a:xfrm>
          <a:prstGeom prst="rect">
            <a:avLst/>
          </a:prstGeom>
          <a:solidFill>
            <a:srgbClr val="5E226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214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519" y="1179463"/>
            <a:ext cx="11309337" cy="1039876"/>
          </a:xfrm>
        </p:spPr>
        <p:txBody>
          <a:bodyPr>
            <a:normAutofit/>
          </a:bodyPr>
          <a:lstStyle/>
          <a:p>
            <a:r>
              <a:rPr lang="en-US" cap="none" dirty="0"/>
              <a:t>Government Accountability in Budget Reallocations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0992C0-AEAD-4173-B3D9-31350ECBC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35" y="2359918"/>
            <a:ext cx="11309338" cy="3652125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Ministry of Finance contingency reserve enabled initial address. </a:t>
            </a:r>
          </a:p>
          <a:p>
            <a:pPr lvl="0"/>
            <a:r>
              <a:rPr lang="en-GB" dirty="0"/>
              <a:t>Amended law on budget increased contingency. </a:t>
            </a:r>
          </a:p>
          <a:p>
            <a:pPr lvl="0"/>
            <a:r>
              <a:rPr lang="en-GB" dirty="0"/>
              <a:t>Reallocations between budget lines necessary. </a:t>
            </a:r>
          </a:p>
          <a:p>
            <a:pPr lvl="0"/>
            <a:r>
              <a:rPr lang="en-GB" dirty="0"/>
              <a:t>Generally, official approval processes followed. </a:t>
            </a:r>
          </a:p>
          <a:p>
            <a:pPr lvl="0"/>
            <a:r>
              <a:rPr lang="en-GB" dirty="0"/>
              <a:t>Written justifications for budget changes did not contain a gender perspective. </a:t>
            </a:r>
          </a:p>
          <a:p>
            <a:pPr lvl="0"/>
            <a:r>
              <a:rPr lang="en-GB" dirty="0"/>
              <a:t>Grants and loans from the EU, CEB, EBRD, IMF, and World Bank. </a:t>
            </a:r>
          </a:p>
          <a:p>
            <a:pPr lvl="0"/>
            <a:r>
              <a:rPr lang="en-GB" dirty="0"/>
              <a:t>No gender impact analyses of revenue policies (e.g., loans).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6709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519" y="1179463"/>
            <a:ext cx="11309337" cy="1039876"/>
          </a:xfrm>
        </p:spPr>
        <p:txBody>
          <a:bodyPr>
            <a:normAutofit/>
          </a:bodyPr>
          <a:lstStyle/>
          <a:p>
            <a:r>
              <a:rPr lang="en-US" sz="2800" dirty="0"/>
              <a:t>Engendering Public Finance Management of COVID-19 Response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135" y="2359918"/>
            <a:ext cx="11309338" cy="3652125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Few people or CSOs participated in consultations. </a:t>
            </a:r>
          </a:p>
          <a:p>
            <a:pPr lvl="0"/>
            <a:r>
              <a:rPr lang="en-GB" dirty="0"/>
              <a:t>Views of diverse women and men, gender perspective not sufficiently reflected in measures, based on consultations. </a:t>
            </a:r>
          </a:p>
          <a:p>
            <a:pPr lvl="0"/>
            <a:r>
              <a:rPr lang="en-GB" dirty="0"/>
              <a:t>Procurement generally transparent, publicly accessible, in line with law.</a:t>
            </a:r>
          </a:p>
          <a:p>
            <a:pPr lvl="0"/>
            <a:r>
              <a:rPr lang="en-GB" dirty="0"/>
              <a:t>Affirmative measures towards gender equality not reflected in procurement.</a:t>
            </a:r>
          </a:p>
          <a:p>
            <a:pPr lvl="1"/>
            <a:r>
              <a:rPr lang="en-GB" dirty="0"/>
              <a:t>Finance officers generally lack knowledge on laws on Gender Equality and Procurement. </a:t>
            </a:r>
          </a:p>
          <a:p>
            <a:pPr lvl="0"/>
            <a:r>
              <a:rPr lang="en-GB" dirty="0"/>
              <a:t>Early to assess gender responsiveness of financial or audit reports, though prior reports paid little attention to gender equality. </a:t>
            </a:r>
          </a:p>
        </p:txBody>
      </p:sp>
    </p:spTree>
    <p:extLst>
      <p:ext uri="{BB962C8B-B14F-4D97-AF65-F5344CB8AC3E}">
        <p14:creationId xmlns:p14="http://schemas.microsoft.com/office/powerpoint/2010/main" val="1552237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E8422-D320-4101-AF49-38F7E02FB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257" y="1847222"/>
            <a:ext cx="10993549" cy="221677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a typeface="+mj-lt"/>
                <a:cs typeface="+mj-lt"/>
              </a:rPr>
              <a:t>Fiscal Measures’ Aims and Contributions Towards Gender Equality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779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519" y="1179463"/>
            <a:ext cx="11309337" cy="1039876"/>
          </a:xfrm>
        </p:spPr>
        <p:txBody>
          <a:bodyPr/>
          <a:lstStyle/>
          <a:p>
            <a:r>
              <a:rPr lang="en-US" dirty="0"/>
              <a:t>Ex-Ante Gender Impact Assessment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288" y="2360612"/>
            <a:ext cx="11309350" cy="402823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dirty="0"/>
              <a:t>Law on Gender Equality requires gender analyses, gender responsive budgeting, gender-disaggregated data, promoting gender equality, including through affirmative measures. </a:t>
            </a:r>
          </a:p>
          <a:p>
            <a:pPr lvl="1"/>
            <a:r>
              <a:rPr lang="en-GB" dirty="0"/>
              <a:t>Gender Impact Assessment required as part of Regulatory Impact Assessment</a:t>
            </a:r>
          </a:p>
          <a:p>
            <a:pPr lvl="1"/>
            <a:r>
              <a:rPr lang="en-GB" dirty="0"/>
              <a:t>Gender analysis best practice, first step in gender-responsive budgeting</a:t>
            </a:r>
          </a:p>
          <a:p>
            <a:pPr lvl="0"/>
            <a:r>
              <a:rPr lang="en-GB" dirty="0"/>
              <a:t>Not implemented in government response to COVID-19.</a:t>
            </a:r>
          </a:p>
          <a:p>
            <a:pPr lvl="0"/>
            <a:r>
              <a:rPr lang="en-GB" dirty="0"/>
              <a:t>Few institutions maintain gender-disaggregated data. </a:t>
            </a:r>
          </a:p>
          <a:p>
            <a:pPr lvl="0"/>
            <a:r>
              <a:rPr lang="en-GB" dirty="0"/>
              <a:t>Intersectional data on gender and ethnicity, age, ability, and/or location scarcer. </a:t>
            </a:r>
          </a:p>
          <a:p>
            <a:pPr lvl="0"/>
            <a:r>
              <a:rPr lang="en-GB" dirty="0"/>
              <a:t>Officials lacked knowledge about legal obligations, gender mainstreaming, gender responsive budgeting, and their importance in informing measures. </a:t>
            </a:r>
          </a:p>
          <a:p>
            <a:pPr lvl="0"/>
            <a:r>
              <a:rPr lang="en-GB" dirty="0"/>
              <a:t>GEOs not included sufficiently in planning and executing the COVID-19 response.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902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519" y="1179463"/>
            <a:ext cx="11309337" cy="1039876"/>
          </a:xfrm>
        </p:spPr>
        <p:txBody>
          <a:bodyPr/>
          <a:lstStyle/>
          <a:p>
            <a:r>
              <a:rPr lang="en-US"/>
              <a:t>Rapid Gender Analysis of Needs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135" y="2359918"/>
            <a:ext cx="11309338" cy="3652125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GB" dirty="0"/>
              <a:t>Pandemic has affected women and men, but differently. </a:t>
            </a:r>
          </a:p>
          <a:p>
            <a:pPr lvl="0"/>
            <a:r>
              <a:rPr lang="en-GB" dirty="0"/>
              <a:t>Risk of contracting higher for women; overrepresentation in high-risk occupations. </a:t>
            </a:r>
          </a:p>
          <a:p>
            <a:pPr lvl="0"/>
            <a:r>
              <a:rPr lang="en-GB" dirty="0"/>
              <a:t>More men have contracted and/or died from COVID-19. </a:t>
            </a:r>
          </a:p>
          <a:p>
            <a:pPr lvl="0"/>
            <a:r>
              <a:rPr lang="en-GB" dirty="0"/>
              <a:t>Both faced economic difficulties (lay-offs, unemployment). </a:t>
            </a:r>
          </a:p>
          <a:p>
            <a:pPr lvl="0"/>
            <a:r>
              <a:rPr lang="en-GB" dirty="0"/>
              <a:t>Social norms and power relations place women in precarious economic position. </a:t>
            </a:r>
          </a:p>
          <a:p>
            <a:pPr lvl="0"/>
            <a:r>
              <a:rPr lang="en-GB" dirty="0"/>
              <a:t>Care responsibilities make women at risk of job loss and poverty. </a:t>
            </a:r>
          </a:p>
          <a:p>
            <a:pPr lvl="0"/>
            <a:r>
              <a:rPr lang="en-GB" dirty="0"/>
              <a:t>Restrictions on movement hinder access to healthcare; women lack access to transport. </a:t>
            </a:r>
          </a:p>
          <a:p>
            <a:pPr lvl="0"/>
            <a:r>
              <a:rPr lang="en-GB" dirty="0"/>
              <a:t>Women and children at greater risk of domestic violence. </a:t>
            </a:r>
          </a:p>
          <a:p>
            <a:pPr lvl="0"/>
            <a:r>
              <a:rPr lang="en-GB" dirty="0"/>
              <a:t>Men need access to mental healthcare.</a:t>
            </a:r>
          </a:p>
          <a:p>
            <a:pPr lvl="0"/>
            <a:r>
              <a:rPr lang="en-GB" dirty="0"/>
              <a:t>WCSOs at the forefront, but lack sufficient, sustainable resourcing.</a:t>
            </a:r>
          </a:p>
        </p:txBody>
      </p:sp>
    </p:spTree>
    <p:extLst>
      <p:ext uri="{BB962C8B-B14F-4D97-AF65-F5344CB8AC3E}">
        <p14:creationId xmlns:p14="http://schemas.microsoft.com/office/powerpoint/2010/main" val="553755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Ranking Measures’ Gender Responsiveness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7106" y="2359918"/>
            <a:ext cx="9064365" cy="3855611"/>
          </a:xfrm>
        </p:spPr>
        <p:txBody>
          <a:bodyPr>
            <a:normAutofit/>
          </a:bodyPr>
          <a:lstStyle/>
          <a:p>
            <a:r>
              <a:rPr lang="en-US" b="1" dirty="0"/>
              <a:t>Gender negative </a:t>
            </a:r>
            <a:r>
              <a:rPr lang="en-US" dirty="0"/>
              <a:t>perpetuates or worsens gender inequalities. </a:t>
            </a:r>
          </a:p>
          <a:p>
            <a:r>
              <a:rPr lang="en-US" b="1" dirty="0"/>
              <a:t>Gender not considered </a:t>
            </a:r>
            <a:r>
              <a:rPr lang="en-US" dirty="0"/>
              <a:t>ignores existing gender norms, roles, and relations.</a:t>
            </a:r>
          </a:p>
          <a:p>
            <a:r>
              <a:rPr lang="en-US" b="1" dirty="0"/>
              <a:t>Gender sensitive </a:t>
            </a:r>
            <a:r>
              <a:rPr lang="en-US" dirty="0"/>
              <a:t>considers but does not address gender inequalities. </a:t>
            </a:r>
          </a:p>
          <a:p>
            <a:r>
              <a:rPr lang="en-US" b="1" dirty="0"/>
              <a:t>Gender positive </a:t>
            </a:r>
            <a:r>
              <a:rPr lang="en-US" dirty="0"/>
              <a:t>consider women’s and men’s needs and aims to address them. </a:t>
            </a:r>
          </a:p>
          <a:p>
            <a:r>
              <a:rPr lang="en-US" b="1" dirty="0"/>
              <a:t>Gender transformative </a:t>
            </a:r>
            <a:r>
              <a:rPr lang="en-US" dirty="0"/>
              <a:t>involves progressive changes, transforming power relations among women and men, towards equality.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E1472-5CEF-43E3-AAB0-A5575A3C55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86" t="30501" r="68301" b="21046"/>
          <a:stretch/>
        </p:blipFill>
        <p:spPr>
          <a:xfrm>
            <a:off x="175506" y="2282224"/>
            <a:ext cx="2669294" cy="368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21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Measures’ Gender Responsiveness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Only 4 were </a:t>
            </a:r>
            <a:r>
              <a:rPr lang="en-US" b="1" dirty="0"/>
              <a:t>gender positive</a:t>
            </a:r>
            <a:r>
              <a:rPr lang="en-US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0070"/>
                </a:solidFill>
              </a:rPr>
              <a:t>Budget circulars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0070"/>
                </a:solidFill>
              </a:rPr>
              <a:t>Establishing temporary shelter for persons suffering from domestic violence until COVID-free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0070"/>
                </a:solidFill>
              </a:rPr>
              <a:t>Free of charge tele-counselling hotline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0070"/>
                </a:solidFill>
              </a:rPr>
              <a:t>Support for women via AGE </a:t>
            </a:r>
            <a:r>
              <a:rPr lang="en-US" dirty="0">
                <a:solidFill>
                  <a:srgbClr val="700070"/>
                </a:solidFill>
                <a:sym typeface="Wingdings" panose="05000000000000000000" pitchFamily="2" charset="2"/>
              </a:rPr>
              <a:t> Support for private kindergartens</a:t>
            </a:r>
            <a:endParaRPr lang="en-US" dirty="0">
              <a:solidFill>
                <a:srgbClr val="70007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Most </a:t>
            </a:r>
            <a:r>
              <a:rPr lang="en-US" b="1" dirty="0"/>
              <a:t>did not consider </a:t>
            </a:r>
            <a:r>
              <a:rPr lang="en-US" dirty="0"/>
              <a:t>women and men’s needs, and therefore could be gender negative, reinforcing pre-existing gender inequalities.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Nor intersectional needs: women/men of diverse ethnicities, abilities, ages, geographic locations.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At least 5 </a:t>
            </a:r>
            <a:r>
              <a:rPr lang="en-US" b="1" dirty="0"/>
              <a:t>gender negative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2253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Fulfilment of PEFA GRPFM Dimensions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Gender responsive budget circular (3.1.)</a:t>
            </a:r>
          </a:p>
          <a:p>
            <a:pPr marL="0" indent="0">
              <a:buNone/>
            </a:pPr>
            <a:r>
              <a:rPr lang="en-US" dirty="0">
                <a:solidFill>
                  <a:srgbClr val="700070"/>
                </a:solidFill>
              </a:rPr>
              <a:t>x</a:t>
            </a:r>
            <a:r>
              <a:rPr lang="en-US" dirty="0"/>
              <a:t> Gender impact analysis of expenditure policy proposals (1.1.)</a:t>
            </a:r>
          </a:p>
          <a:p>
            <a:pPr marL="0" indent="0">
              <a:buNone/>
            </a:pPr>
            <a:r>
              <a:rPr lang="en-US" dirty="0">
                <a:solidFill>
                  <a:srgbClr val="700070"/>
                </a:solidFill>
              </a:rPr>
              <a:t>x</a:t>
            </a:r>
            <a:r>
              <a:rPr lang="en-US" dirty="0"/>
              <a:t> Gender responsive budget proposal documentation (4.1.)</a:t>
            </a:r>
          </a:p>
          <a:p>
            <a:pPr marL="0" indent="0">
              <a:buNone/>
            </a:pPr>
            <a:r>
              <a:rPr lang="en-US" dirty="0">
                <a:solidFill>
                  <a:srgbClr val="700070"/>
                </a:solidFill>
              </a:rPr>
              <a:t>x</a:t>
            </a:r>
            <a:r>
              <a:rPr lang="en-US" dirty="0"/>
              <a:t> Sex-disaggregated performance plans for service delivery (5.1.)</a:t>
            </a:r>
          </a:p>
          <a:p>
            <a:pPr marL="0" indent="0">
              <a:buNone/>
            </a:pPr>
            <a:r>
              <a:rPr lang="en-US" dirty="0">
                <a:solidFill>
                  <a:srgbClr val="700070"/>
                </a:solidFill>
              </a:rPr>
              <a:t>x</a:t>
            </a:r>
            <a:r>
              <a:rPr lang="en-US" dirty="0"/>
              <a:t> Tracking on budget expenditure for gender equality (6.1.)</a:t>
            </a:r>
          </a:p>
          <a:p>
            <a:pPr marL="0" indent="0">
              <a:buNone/>
            </a:pPr>
            <a:r>
              <a:rPr lang="en-US" dirty="0">
                <a:solidFill>
                  <a:srgbClr val="700070"/>
                </a:solidFill>
              </a:rPr>
              <a:t>?</a:t>
            </a:r>
            <a:r>
              <a:rPr lang="en-US" dirty="0"/>
              <a:t>  Too early to evaluate gender impacts of service delivery (8.1.)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263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63C24-41DA-40E1-80BE-B190CE759B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2650" y="1179513"/>
            <a:ext cx="11309350" cy="1039812"/>
          </a:xfrm>
        </p:spPr>
        <p:txBody>
          <a:bodyPr/>
          <a:lstStyle/>
          <a:p>
            <a:r>
              <a:rPr lang="en-US" dirty="0"/>
              <a:t>Overall Funding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B5FBB4-1512-41C6-879E-3A0DBDFCB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88" t="32362" r="12934" b="21655"/>
          <a:stretch/>
        </p:blipFill>
        <p:spPr>
          <a:xfrm>
            <a:off x="592924" y="1173441"/>
            <a:ext cx="11073147" cy="451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88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3E44BE-E890-4B11-BA7A-13DFDCBF7B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81" t="17168" r="13340" b="20697"/>
          <a:stretch/>
        </p:blipFill>
        <p:spPr>
          <a:xfrm>
            <a:off x="1613647" y="1088116"/>
            <a:ext cx="8964706" cy="493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78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Research Question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n-US" sz="3200" dirty="0"/>
              <a:t>To what extent has the Government of Kosovo’s response to the COVID-19 pandemic involved a gender perspective, particularly its fiscal policy measures? </a:t>
            </a:r>
          </a:p>
        </p:txBody>
      </p:sp>
    </p:spTree>
    <p:extLst>
      <p:ext uri="{BB962C8B-B14F-4D97-AF65-F5344CB8AC3E}">
        <p14:creationId xmlns:p14="http://schemas.microsoft.com/office/powerpoint/2010/main" val="874033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519" y="1179463"/>
            <a:ext cx="11309337" cy="1039876"/>
          </a:xfrm>
        </p:spPr>
        <p:txBody>
          <a:bodyPr>
            <a:normAutofit/>
          </a:bodyPr>
          <a:lstStyle/>
          <a:p>
            <a:r>
              <a:rPr lang="en-US" dirty="0"/>
              <a:t>A Feminist Economist Perspective on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288" y="2360613"/>
            <a:ext cx="11309350" cy="387284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Economic system not delivering in terms of wellbeing. </a:t>
            </a:r>
          </a:p>
          <a:p>
            <a:r>
              <a:rPr lang="en-US" dirty="0"/>
              <a:t>Does not capture complexity of human </a:t>
            </a:r>
            <a:r>
              <a:rPr lang="en-US" dirty="0" err="1"/>
              <a:t>behaviour</a:t>
            </a:r>
            <a:r>
              <a:rPr lang="en-US" dirty="0"/>
              <a:t>, reproductive/care needs, workers’ rights, or functioning health systems to support a functioning economy. </a:t>
            </a:r>
          </a:p>
          <a:p>
            <a:r>
              <a:rPr lang="en-US" dirty="0"/>
              <a:t>Investments in social infrastructure and protection; structural reforms to:</a:t>
            </a:r>
          </a:p>
          <a:p>
            <a:pPr lvl="1"/>
            <a:r>
              <a:rPr lang="en-US" dirty="0" err="1"/>
              <a:t>Labour</a:t>
            </a:r>
            <a:r>
              <a:rPr lang="en-US" dirty="0"/>
              <a:t> rights (rights, employment)</a:t>
            </a:r>
          </a:p>
          <a:p>
            <a:pPr lvl="1"/>
            <a:r>
              <a:rPr lang="en-US" dirty="0"/>
              <a:t>Inspections (jobs, revenue)</a:t>
            </a:r>
          </a:p>
          <a:p>
            <a:pPr lvl="1"/>
            <a:r>
              <a:rPr lang="en-US" dirty="0"/>
              <a:t>Care availability (# jobs, income)</a:t>
            </a:r>
          </a:p>
          <a:p>
            <a:pPr lvl="1"/>
            <a:r>
              <a:rPr lang="en-US" dirty="0"/>
              <a:t>Environmental protection (jobs, resources)</a:t>
            </a:r>
          </a:p>
          <a:p>
            <a:pPr lvl="1"/>
            <a:r>
              <a:rPr lang="en-US" dirty="0"/>
              <a:t>Supporting small, local economies </a:t>
            </a:r>
          </a:p>
          <a:p>
            <a:r>
              <a:rPr lang="en-US" dirty="0"/>
              <a:t>Investments can contribute to new jobs, revenues, wellbeing, and equality for women and men.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251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829C2-530C-48B2-8330-2730F66F10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>
                <a:ea typeface="+mj-lt"/>
                <a:cs typeface="+mj-lt"/>
              </a:rPr>
              <a:t>RECOMMENDATIONS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72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519" y="1179463"/>
            <a:ext cx="11309337" cy="1039876"/>
          </a:xfrm>
        </p:spPr>
        <p:txBody>
          <a:bodyPr/>
          <a:lstStyle/>
          <a:p>
            <a:r>
              <a:rPr lang="en-US" dirty="0"/>
              <a:t>For the Government: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135" y="2359918"/>
            <a:ext cx="11309338" cy="3652125"/>
          </a:xfrm>
        </p:spPr>
        <p:txBody>
          <a:bodyPr/>
          <a:lstStyle/>
          <a:p>
            <a:r>
              <a:rPr lang="en-US" dirty="0"/>
              <a:t>Ensure gender-disaggregated data of all beneficiaries is maintained and informs planning. </a:t>
            </a:r>
          </a:p>
          <a:p>
            <a:r>
              <a:rPr lang="en-US" dirty="0"/>
              <a:t>Ensure </a:t>
            </a:r>
            <a:r>
              <a:rPr lang="en-US" i="1" dirty="0"/>
              <a:t>ex ante </a:t>
            </a:r>
            <a:r>
              <a:rPr lang="en-US" dirty="0"/>
              <a:t>Gender Impact Assessments inform planning, including intersectional considerations (women/men with different abilities, ethnicities, areas).</a:t>
            </a:r>
          </a:p>
          <a:p>
            <a:r>
              <a:rPr lang="en-US" dirty="0" err="1"/>
              <a:t>Utilise</a:t>
            </a:r>
            <a:r>
              <a:rPr lang="en-US" dirty="0"/>
              <a:t> input from well-advertised public discussions, with diverse women and men. </a:t>
            </a:r>
          </a:p>
          <a:p>
            <a:r>
              <a:rPr lang="en-US" dirty="0"/>
              <a:t>Engage civil society, including WCSOs, more in designing measures.</a:t>
            </a:r>
          </a:p>
          <a:p>
            <a:r>
              <a:rPr lang="en-US" dirty="0">
                <a:solidFill>
                  <a:schemeClr val="tx2"/>
                </a:solidFill>
              </a:rPr>
              <a:t>Conduct an ex-post gender impact assessment of all COVID-19-related measures.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045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519" y="1179463"/>
            <a:ext cx="11309337" cy="1039876"/>
          </a:xfrm>
        </p:spPr>
        <p:txBody>
          <a:bodyPr/>
          <a:lstStyle/>
          <a:p>
            <a:r>
              <a:rPr lang="en-US"/>
              <a:t>For the Government: Macro-level Recovery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135" y="2359918"/>
            <a:ext cx="11309338" cy="365212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Invest in gender equality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substantial economic benefits.</a:t>
            </a:r>
          </a:p>
          <a:p>
            <a:r>
              <a:rPr lang="en-US" dirty="0"/>
              <a:t>Revise recovery plan to </a:t>
            </a:r>
            <a:r>
              <a:rPr lang="en-US" dirty="0" err="1"/>
              <a:t>prioritise</a:t>
            </a:r>
            <a:r>
              <a:rPr lang="en-US" dirty="0"/>
              <a:t> investments in social infrastructure: healthcare, education, care services, social services for persons experiencing violence, environmental protection. </a:t>
            </a:r>
          </a:p>
          <a:p>
            <a:r>
              <a:rPr lang="en-US" dirty="0"/>
              <a:t>Invest in the care economy: </a:t>
            </a:r>
          </a:p>
          <a:p>
            <a:pPr lvl="1"/>
            <a:r>
              <a:rPr lang="en-US" dirty="0"/>
              <a:t>Thousands of new jobs</a:t>
            </a:r>
          </a:p>
          <a:p>
            <a:pPr lvl="1"/>
            <a:r>
              <a:rPr lang="en-US" dirty="0"/>
              <a:t>More women work</a:t>
            </a:r>
          </a:p>
          <a:p>
            <a:pPr lvl="1"/>
            <a:r>
              <a:rPr lang="en-US" dirty="0"/>
              <a:t>Improve children’s educational outcomes</a:t>
            </a:r>
          </a:p>
          <a:p>
            <a:pPr lvl="1"/>
            <a:r>
              <a:rPr lang="en-US" dirty="0"/>
              <a:t>Transform gender norms, </a:t>
            </a:r>
          </a:p>
          <a:p>
            <a:pPr lvl="1"/>
            <a:r>
              <a:rPr lang="en-US" dirty="0"/>
              <a:t>Contribute to gender equal and sustainable economic growth and increased state revenues</a:t>
            </a:r>
          </a:p>
          <a:p>
            <a:r>
              <a:rPr lang="en-US" dirty="0"/>
              <a:t>Support diverse economies, particularly community economies, solidarity economies, currently informal, </a:t>
            </a:r>
            <a:r>
              <a:rPr lang="en-US" dirty="0" err="1"/>
              <a:t>unrecognised</a:t>
            </a:r>
            <a:r>
              <a:rPr lang="en-US" dirty="0"/>
              <a:t> economies.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970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519" y="1179463"/>
            <a:ext cx="11309337" cy="1039876"/>
          </a:xfrm>
        </p:spPr>
        <p:txBody>
          <a:bodyPr/>
          <a:lstStyle/>
          <a:p>
            <a:r>
              <a:rPr lang="en-US" dirty="0"/>
              <a:t>For the Government: Address Structural Discrimination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135" y="2359918"/>
            <a:ext cx="11309338" cy="3652125"/>
          </a:xfrm>
        </p:spPr>
        <p:txBody>
          <a:bodyPr>
            <a:normAutofit/>
          </a:bodyPr>
          <a:lstStyle/>
          <a:p>
            <a:pPr lvl="1"/>
            <a:r>
              <a:rPr lang="en-GB" dirty="0"/>
              <a:t>Amend social assistance rules to benefit individuals, rather than households, ensuring access to benefits. </a:t>
            </a:r>
            <a:endParaRPr lang="en-US" dirty="0"/>
          </a:p>
          <a:p>
            <a:pPr lvl="1"/>
            <a:r>
              <a:rPr lang="en-GB" dirty="0"/>
              <a:t>Amend labour law to provide equal opportunities for state-funded leave to mothers and fathers.</a:t>
            </a:r>
            <a:endParaRPr lang="en-US" dirty="0"/>
          </a:p>
          <a:p>
            <a:pPr lvl="1"/>
            <a:r>
              <a:rPr lang="en-GB" dirty="0"/>
              <a:t>Allocate resources for hiring more labour inspectors; and institutionalise training on gender-based discrimination at work.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95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BFAE1-DDCE-4486-AE21-0FA54347B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the Government: Review Revenues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EB570-AA7D-4815-8937-8AAC5B521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Towards ensuring revenues to support important state social programs:</a:t>
            </a:r>
          </a:p>
          <a:p>
            <a:r>
              <a:rPr lang="en-US" dirty="0"/>
              <a:t>Review tax system from a gender perspective to identify revisions to the tax system that could improve revenue for social services and decrease taxes for the most vulnerable. </a:t>
            </a:r>
          </a:p>
          <a:p>
            <a:r>
              <a:rPr lang="en-US" dirty="0"/>
              <a:t>Consider removing tax deductions to large businesses. </a:t>
            </a:r>
          </a:p>
          <a:p>
            <a:r>
              <a:rPr lang="en-US" dirty="0"/>
              <a:t>Consider installing a progressive income tax system for businesses. </a:t>
            </a:r>
          </a:p>
          <a:p>
            <a:r>
              <a:rPr lang="en-GB" dirty="0"/>
              <a:t>Ensure timely use of sanctions against businesses violating workers’ rights, towards enhancing revenues.</a:t>
            </a:r>
          </a:p>
          <a:p>
            <a:r>
              <a:rPr lang="en-US" dirty="0"/>
              <a:t>Increase allocations to hire more tax inspectors to reduce tax evasion. 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0286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519" y="1179463"/>
            <a:ext cx="11309337" cy="1039876"/>
          </a:xfrm>
        </p:spPr>
        <p:txBody>
          <a:bodyPr/>
          <a:lstStyle/>
          <a:p>
            <a:r>
              <a:rPr lang="en-US" dirty="0"/>
              <a:t>For the Government: Specific Steps on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135" y="2359918"/>
            <a:ext cx="11309338" cy="3652125"/>
          </a:xfrm>
        </p:spPr>
        <p:txBody>
          <a:bodyPr>
            <a:normAutofit/>
          </a:bodyPr>
          <a:lstStyle/>
          <a:p>
            <a:r>
              <a:rPr lang="en-US" dirty="0"/>
              <a:t>For companies receiving subsidies, include procurement obligations related to workers’ rights.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Allocate funds to hire more healthcare workers to lessen the workload, creating jobs.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Establish a permanent budget line for funding civil society and for shelters.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Ensure funds for comprehensive prevention and recovery services related to gender-based violence, including perpetrator rehabilitation.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297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EBFAB2-6BD6-48AE-9FE4-C20C1706C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19" y="1179463"/>
            <a:ext cx="11309337" cy="1039876"/>
          </a:xfrm>
        </p:spPr>
        <p:txBody>
          <a:bodyPr/>
          <a:lstStyle/>
          <a:p>
            <a:r>
              <a:rPr lang="en-US" dirty="0"/>
              <a:t>For the Government: Knowledge &amp; Capacities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50FAD8-7465-4565-B72F-C6F789D59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 knowledge and capacities of finance officers in:</a:t>
            </a:r>
            <a:endParaRPr lang="en-US" dirty="0">
              <a:solidFill>
                <a:schemeClr val="tx2"/>
              </a:solidFill>
            </a:endParaRPr>
          </a:p>
          <a:p>
            <a:pPr marL="574437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Gender responsive budgeting</a:t>
            </a:r>
          </a:p>
          <a:p>
            <a:pPr marL="574437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Applying the Law on Gender Equality in procurement processes, based also on the Law on Procurement, especially affirmative measures.</a:t>
            </a:r>
          </a:p>
          <a:p>
            <a:pPr marL="574437" lvl="1" indent="-285750">
              <a:buFont typeface="Arial" panose="020B0604020202020204" pitchFamily="34" charset="0"/>
              <a:buChar char="•"/>
            </a:pPr>
            <a:r>
              <a:rPr lang="en-US" dirty="0"/>
              <a:t>Involving GEOs in budget processes.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For GEOs: on budget processes.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For auditors: on reflecting a gender perspective in the audit process. </a:t>
            </a:r>
          </a:p>
        </p:txBody>
      </p:sp>
    </p:spTree>
    <p:extLst>
      <p:ext uri="{BB962C8B-B14F-4D97-AF65-F5344CB8AC3E}">
        <p14:creationId xmlns:p14="http://schemas.microsoft.com/office/powerpoint/2010/main" val="1032641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519" y="1179463"/>
            <a:ext cx="11309337" cy="1039876"/>
          </a:xfrm>
        </p:spPr>
        <p:txBody>
          <a:bodyPr/>
          <a:lstStyle/>
          <a:p>
            <a:r>
              <a:rPr lang="en-US"/>
              <a:t>For the National Auditor’s Office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135" y="2359918"/>
            <a:ext cx="11309338" cy="3652125"/>
          </a:xfrm>
        </p:spPr>
        <p:txBody>
          <a:bodyPr/>
          <a:lstStyle/>
          <a:p>
            <a:r>
              <a:rPr lang="en-US" dirty="0"/>
              <a:t>Ensure audits involve attention to gender indicators in performance evaluation. </a:t>
            </a:r>
          </a:p>
          <a:p>
            <a:r>
              <a:rPr lang="en-US" dirty="0"/>
              <a:t>Undertake a special inquest into how state money has been used and if it has contributed to economic growth, new jobs, and human wellbeing, including gender equality.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9640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519" y="1179463"/>
            <a:ext cx="11309337" cy="1039876"/>
          </a:xfrm>
        </p:spPr>
        <p:txBody>
          <a:bodyPr/>
          <a:lstStyle/>
          <a:p>
            <a:r>
              <a:rPr lang="en-US"/>
              <a:t>For Municipalities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135" y="2359918"/>
            <a:ext cx="11309338" cy="3652125"/>
          </a:xfrm>
        </p:spPr>
        <p:txBody>
          <a:bodyPr/>
          <a:lstStyle/>
          <a:p>
            <a:r>
              <a:rPr lang="en-US" dirty="0"/>
              <a:t>Continue including required annex with data related to gender responsive budgeting when submitting annual budget requests.</a:t>
            </a:r>
          </a:p>
          <a:p>
            <a:r>
              <a:rPr lang="en-US" dirty="0"/>
              <a:t>Ensure participatory public budget hearings are </a:t>
            </a:r>
            <a:r>
              <a:rPr lang="en-US" dirty="0" err="1"/>
              <a:t>organised</a:t>
            </a:r>
            <a:r>
              <a:rPr lang="en-US" dirty="0"/>
              <a:t>. </a:t>
            </a:r>
          </a:p>
          <a:p>
            <a:r>
              <a:rPr lang="en-US" dirty="0"/>
              <a:t>Engage GEOs and WCSOs more in budget processes; and better resource them. </a:t>
            </a:r>
          </a:p>
          <a:p>
            <a:r>
              <a:rPr lang="en-US" dirty="0"/>
              <a:t>Ensure diverse women and men have access to information about subsidies. </a:t>
            </a:r>
          </a:p>
          <a:p>
            <a:r>
              <a:rPr lang="en-US" dirty="0"/>
              <a:t>At the municipal level, conduct an ex-post gender impact assessment of measures.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744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429A5-ECB8-4E3E-BAB7-A9136AC805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METHODOLOGY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559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519" y="1179463"/>
            <a:ext cx="11309337" cy="1039876"/>
          </a:xfrm>
        </p:spPr>
        <p:txBody>
          <a:bodyPr/>
          <a:lstStyle/>
          <a:p>
            <a:r>
              <a:rPr lang="en-US"/>
              <a:t>For the Assembly of Kosovo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135" y="2359918"/>
            <a:ext cx="11309338" cy="3652125"/>
          </a:xfrm>
        </p:spPr>
        <p:txBody>
          <a:bodyPr/>
          <a:lstStyle/>
          <a:p>
            <a:r>
              <a:rPr lang="en-US" dirty="0"/>
              <a:t>Support and monitor the implementation of recommendations made to the government. </a:t>
            </a:r>
          </a:p>
          <a:p>
            <a:r>
              <a:rPr lang="en-US" dirty="0"/>
              <a:t>Prior to approving laws, insist on Gender Impact Assessment as part of the Regulatory Impact Assessment. </a:t>
            </a:r>
          </a:p>
          <a:p>
            <a:r>
              <a:rPr lang="en-US" dirty="0"/>
              <a:t>Ensure gender responsive legislative scrutiny of budgets and audits.  </a:t>
            </a:r>
          </a:p>
          <a:p>
            <a:r>
              <a:rPr lang="en-US" dirty="0"/>
              <a:t>Monitor expenditures related to COVID-19 from a gender perspective.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8230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519" y="1179463"/>
            <a:ext cx="11309337" cy="1039876"/>
          </a:xfrm>
        </p:spPr>
        <p:txBody>
          <a:bodyPr/>
          <a:lstStyle/>
          <a:p>
            <a:r>
              <a:rPr lang="en-US"/>
              <a:t>For the EU and Other Funders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135" y="2359918"/>
            <a:ext cx="11309338" cy="3652125"/>
          </a:xfrm>
        </p:spPr>
        <p:txBody>
          <a:bodyPr/>
          <a:lstStyle/>
          <a:p>
            <a:r>
              <a:rPr lang="en-US" dirty="0"/>
              <a:t>Ensure all programming to address COVID-19 is informed by gender analysis.</a:t>
            </a:r>
          </a:p>
          <a:p>
            <a:r>
              <a:rPr lang="en-US" dirty="0"/>
              <a:t>Require the use of gender responsive budgeting in relation to all sectors supported.  </a:t>
            </a:r>
          </a:p>
          <a:p>
            <a:r>
              <a:rPr lang="en-US" dirty="0"/>
              <a:t>Ensure diverse WCSOs’ inclusion in the design implementation of programming, in collaboration with government beneficiaries and contractors. </a:t>
            </a:r>
          </a:p>
          <a:p>
            <a:r>
              <a:rPr lang="en-US" dirty="0"/>
              <a:t>Allocate multi-year, flexible funding for the civil society to monitor government expenditures to address COVID-19, advocate for transparency and accountability, and assess the impact of funds on intended beneficiaries, inclusive of a gender perspective.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6838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519" y="1179463"/>
            <a:ext cx="11309337" cy="1039876"/>
          </a:xfrm>
        </p:spPr>
        <p:txBody>
          <a:bodyPr/>
          <a:lstStyle/>
          <a:p>
            <a:r>
              <a:rPr lang="en-US"/>
              <a:t>For Civil Society </a:t>
            </a:r>
            <a:r>
              <a:rPr lang="en-US" err="1"/>
              <a:t>Organisations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135" y="2359918"/>
            <a:ext cx="11309338" cy="3652125"/>
          </a:xfrm>
        </p:spPr>
        <p:txBody>
          <a:bodyPr/>
          <a:lstStyle/>
          <a:p>
            <a:r>
              <a:rPr lang="en-US" dirty="0" err="1"/>
              <a:t>Organise</a:t>
            </a:r>
            <a:r>
              <a:rPr lang="en-US" dirty="0"/>
              <a:t> awareness-raising campaigns. </a:t>
            </a:r>
          </a:p>
          <a:p>
            <a:r>
              <a:rPr lang="en-US" dirty="0"/>
              <a:t>Monitor and evaluate the government response to COVID-19. </a:t>
            </a:r>
          </a:p>
          <a:p>
            <a:r>
              <a:rPr lang="en-US" dirty="0"/>
              <a:t>Think tanks and CSOs not focusing on gender equality issues: collaborate more with WCSOs.</a:t>
            </a:r>
          </a:p>
        </p:txBody>
      </p:sp>
    </p:spTree>
    <p:extLst>
      <p:ext uri="{BB962C8B-B14F-4D97-AF65-F5344CB8AC3E}">
        <p14:creationId xmlns:p14="http://schemas.microsoft.com/office/powerpoint/2010/main" val="36419363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478" y="1057720"/>
            <a:ext cx="8630816" cy="4738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35294" y="1057719"/>
            <a:ext cx="1956706" cy="4738928"/>
          </a:xfrm>
          <a:prstGeom prst="rect">
            <a:avLst/>
          </a:prstGeom>
          <a:solidFill>
            <a:srgbClr val="5E226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057719"/>
            <a:ext cx="1604478" cy="4738928"/>
          </a:xfrm>
          <a:prstGeom prst="rect">
            <a:avLst/>
          </a:prstGeom>
          <a:solidFill>
            <a:srgbClr val="5E226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089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+mj-lt"/>
                <a:cs typeface="+mj-lt"/>
              </a:rPr>
              <a:t/>
            </a:r>
            <a:br>
              <a:rPr lang="en-US" dirty="0">
                <a:ea typeface="+mj-lt"/>
                <a:cs typeface="+mj-lt"/>
              </a:rPr>
            </a:br>
            <a:r>
              <a:rPr lang="en-US" dirty="0">
                <a:ea typeface="+mj-lt"/>
                <a:cs typeface="+mj-lt"/>
              </a:rPr>
              <a:t/>
            </a:r>
            <a:br>
              <a:rPr lang="en-US" dirty="0">
                <a:ea typeface="+mj-lt"/>
                <a:cs typeface="+mj-lt"/>
              </a:rPr>
            </a:br>
            <a:r>
              <a:rPr lang="en-US" dirty="0">
                <a:ea typeface="+mj-lt"/>
                <a:cs typeface="+mj-lt"/>
              </a:rPr>
              <a:t>M</a:t>
            </a:r>
            <a:r>
              <a:rPr lang="en-US" cap="none" dirty="0">
                <a:ea typeface="+mj-lt"/>
                <a:cs typeface="+mj-lt"/>
              </a:rPr>
              <a:t>ethodology</a:t>
            </a:r>
            <a:r>
              <a:rPr lang="en-US" dirty="0">
                <a:ea typeface="+mj-lt"/>
                <a:cs typeface="+mj-lt"/>
              </a:rPr>
              <a:t> </a:t>
            </a:r>
            <a:br>
              <a:rPr lang="en-US" dirty="0">
                <a:ea typeface="+mj-lt"/>
                <a:cs typeface="+mj-lt"/>
              </a:rPr>
            </a:br>
            <a:r>
              <a:rPr lang="en-US" dirty="0">
                <a:ea typeface="+mj-lt"/>
                <a:cs typeface="+mj-lt"/>
              </a:rPr>
              <a:t/>
            </a:r>
            <a:br>
              <a:rPr lang="en-US" dirty="0">
                <a:ea typeface="+mj-lt"/>
                <a:cs typeface="+mj-lt"/>
              </a:rPr>
            </a:br>
            <a:endParaRPr lang="en-US" dirty="0">
              <a:ea typeface="+mj-lt"/>
              <a:cs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Centre for Research and Policy Making methodology, adapted to Kosovo </a:t>
            </a:r>
          </a:p>
          <a:p>
            <a:r>
              <a:rPr lang="en-US" dirty="0"/>
              <a:t>Conducted July - October 2020 </a:t>
            </a:r>
          </a:p>
          <a:p>
            <a:r>
              <a:rPr lang="en-US" dirty="0"/>
              <a:t>Used Public Expenditure and Financial Accountability (PEFA) framework, examining: </a:t>
            </a:r>
          </a:p>
          <a:p>
            <a:pPr lvl="1"/>
            <a:r>
              <a:rPr lang="en-US" dirty="0"/>
              <a:t>Timeliness  </a:t>
            </a:r>
          </a:p>
          <a:p>
            <a:pPr lvl="1"/>
            <a:r>
              <a:rPr lang="en-US" dirty="0"/>
              <a:t>Gender responsiveness  </a:t>
            </a:r>
          </a:p>
          <a:p>
            <a:pPr lvl="1"/>
            <a:r>
              <a:rPr lang="en-US" dirty="0"/>
              <a:t>Public finance management from a gender perspective </a:t>
            </a:r>
          </a:p>
          <a:p>
            <a:pPr lvl="1"/>
            <a:r>
              <a:rPr lang="en-US" dirty="0"/>
              <a:t>Impact of expenditures from a gender perspective </a:t>
            </a:r>
          </a:p>
        </p:txBody>
      </p:sp>
    </p:spTree>
    <p:extLst>
      <p:ext uri="{BB962C8B-B14F-4D97-AF65-F5344CB8AC3E}">
        <p14:creationId xmlns:p14="http://schemas.microsoft.com/office/powerpoint/2010/main" val="3210892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Gender Responsive Public Financial 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Used PEFA Supplementary Framework for Assessing Gender Responsive Public Financial Management (GRPFM), including: </a:t>
            </a:r>
          </a:p>
          <a:p>
            <a:pPr marL="781200" lvl="1" indent="-457200">
              <a:buFont typeface="+mj-lt"/>
              <a:buAutoNum type="arabicPeriod"/>
            </a:pPr>
            <a:r>
              <a:rPr lang="en-US" dirty="0"/>
              <a:t>Gender impact analysis of budget policy proposals </a:t>
            </a:r>
          </a:p>
          <a:p>
            <a:pPr marL="781200" lvl="1" indent="-457200">
              <a:buFont typeface="+mj-lt"/>
              <a:buAutoNum type="arabicPeriod"/>
            </a:pPr>
            <a:r>
              <a:rPr lang="en-US" dirty="0"/>
              <a:t>Gender responsive public investment management </a:t>
            </a:r>
          </a:p>
          <a:p>
            <a:pPr marL="781200" lvl="1" indent="-457200">
              <a:buFont typeface="+mj-lt"/>
              <a:buAutoNum type="arabicPeriod"/>
            </a:pPr>
            <a:r>
              <a:rPr lang="en-US" dirty="0"/>
              <a:t>Gender responsive budget circular</a:t>
            </a:r>
          </a:p>
          <a:p>
            <a:pPr marL="781200" lvl="1" indent="-457200">
              <a:buFont typeface="+mj-lt"/>
              <a:buAutoNum type="arabicPeriod"/>
            </a:pPr>
            <a:r>
              <a:rPr lang="en-US" dirty="0"/>
              <a:t>Gender responsive budget proposal documentation  </a:t>
            </a:r>
          </a:p>
          <a:p>
            <a:pPr marL="781200" lvl="1" indent="-457200">
              <a:buFont typeface="+mj-lt"/>
              <a:buAutoNum type="arabicPeriod"/>
            </a:pPr>
            <a:r>
              <a:rPr lang="en-US" dirty="0"/>
              <a:t>Sex-disaggregated performance information for service delivery  </a:t>
            </a:r>
          </a:p>
          <a:p>
            <a:pPr marL="781200" lvl="1" indent="-457200">
              <a:buFont typeface="+mj-lt"/>
              <a:buAutoNum type="arabicPeriod"/>
            </a:pPr>
            <a:r>
              <a:rPr lang="en-US" dirty="0"/>
              <a:t>Tracking budget expenditure for gender equality  </a:t>
            </a:r>
          </a:p>
          <a:p>
            <a:pPr marL="781200" lvl="1" indent="-457200">
              <a:buFont typeface="+mj-lt"/>
              <a:buAutoNum type="arabicPeriod"/>
            </a:pPr>
            <a:r>
              <a:rPr lang="en-US" dirty="0"/>
              <a:t>Gender responsive reporting  </a:t>
            </a:r>
          </a:p>
          <a:p>
            <a:pPr marL="781200" lvl="1" indent="-457200">
              <a:buFont typeface="+mj-lt"/>
              <a:buAutoNum type="arabicPeriod"/>
            </a:pPr>
            <a:r>
              <a:rPr lang="en-US" dirty="0"/>
              <a:t>Evaluation of gender impacts of service delivery  </a:t>
            </a:r>
          </a:p>
          <a:p>
            <a:pPr marL="781200" lvl="1" indent="-457200">
              <a:buFont typeface="+mj-lt"/>
              <a:buAutoNum type="arabicPeriod"/>
            </a:pPr>
            <a:r>
              <a:rPr lang="en-US" dirty="0"/>
              <a:t>Legislative scrutiny of gender impacts of the budget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700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Mixed Methods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Desk review </a:t>
            </a:r>
          </a:p>
          <a:p>
            <a:r>
              <a:rPr lang="en-US" dirty="0"/>
              <a:t>Interviews </a:t>
            </a:r>
          </a:p>
          <a:p>
            <a:pPr lvl="1"/>
            <a:r>
              <a:rPr lang="en-US" dirty="0"/>
              <a:t>27 Directors of Budget and Finance (5 ministries, 22 municipalities) </a:t>
            </a:r>
          </a:p>
          <a:p>
            <a:pPr lvl="1"/>
            <a:r>
              <a:rPr lang="en-US" dirty="0"/>
              <a:t>8 GEOs </a:t>
            </a:r>
          </a:p>
          <a:p>
            <a:pPr lvl="1"/>
            <a:r>
              <a:rPr lang="en-US" dirty="0"/>
              <a:t>Agency for Gender Equality </a:t>
            </a:r>
          </a:p>
          <a:p>
            <a:pPr lvl="1"/>
            <a:r>
              <a:rPr lang="en-US" dirty="0"/>
              <a:t>9 CSOs </a:t>
            </a:r>
          </a:p>
          <a:p>
            <a:r>
              <a:rPr lang="en-US" dirty="0"/>
              <a:t>Online survey of 75 CSOs (7.5%) </a:t>
            </a:r>
          </a:p>
          <a:p>
            <a:r>
              <a:rPr lang="en-US" dirty="0" err="1"/>
              <a:t>Intersectionalities</a:t>
            </a:r>
            <a:r>
              <a:rPr lang="en-US" dirty="0"/>
              <a:t> </a:t>
            </a:r>
          </a:p>
          <a:p>
            <a:r>
              <a:rPr lang="en-US" dirty="0"/>
              <a:t>Validity: triangulation of methods, data sources, and researchers; participant checks </a:t>
            </a:r>
          </a:p>
        </p:txBody>
      </p:sp>
    </p:spTree>
    <p:extLst>
      <p:ext uri="{BB962C8B-B14F-4D97-AF65-F5344CB8AC3E}">
        <p14:creationId xmlns:p14="http://schemas.microsoft.com/office/powerpoint/2010/main" val="520045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Limitations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Officials’ unavailability or refusal </a:t>
            </a:r>
          </a:p>
          <a:p>
            <a:r>
              <a:rPr lang="en-US" sz="2000" dirty="0"/>
              <a:t>Lack of gender-disaggregated data </a:t>
            </a:r>
          </a:p>
          <a:p>
            <a:r>
              <a:rPr lang="en-US" sz="2000" dirty="0"/>
              <a:t>Too early to examine the impact of measures or audit (as per PEFA)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</a:rPr>
              <a:t>Change in government (reshuffling, new officials may lack knowledge)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</a:rPr>
              <a:t>Several policies changed: research scope expanded just before publishing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</a:rPr>
              <a:t>Error: interviews in August/September, so perhaps missed developments in late 2020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</a:rPr>
              <a:t>Potential for oral but not written government measures 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013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FINDINGS </a:t>
            </a:r>
          </a:p>
        </p:txBody>
      </p:sp>
    </p:spTree>
    <p:extLst>
      <p:ext uri="{BB962C8B-B14F-4D97-AF65-F5344CB8AC3E}">
        <p14:creationId xmlns:p14="http://schemas.microsoft.com/office/powerpoint/2010/main" val="70026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86776-9E6E-4AF1-ACFC-583403EA5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19" y="1179463"/>
            <a:ext cx="11309337" cy="1039876"/>
          </a:xfrm>
        </p:spPr>
        <p:txBody>
          <a:bodyPr/>
          <a:lstStyle/>
          <a:p>
            <a:r>
              <a:rPr lang="en-US" cap="none" dirty="0"/>
              <a:t>Timeliness of Funding for COVID-19 Response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FAFD5-DAD4-4443-85D7-8A73DF240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288" y="2360613"/>
            <a:ext cx="11309350" cy="3723434"/>
          </a:xfrm>
        </p:spPr>
        <p:txBody>
          <a:bodyPr>
            <a:normAutofit fontScale="55000" lnSpcReduction="20000"/>
          </a:bodyPr>
          <a:lstStyle/>
          <a:p>
            <a:r>
              <a:rPr lang="en-US" sz="3200" dirty="0"/>
              <a:t>Kosovo ill-prepared for emergency: political instability, limited pre-existing budgetary allocations.</a:t>
            </a:r>
          </a:p>
          <a:p>
            <a:r>
              <a:rPr lang="en-US" sz="3200" dirty="0"/>
              <a:t>Initial government response rather timely.  </a:t>
            </a:r>
          </a:p>
          <a:p>
            <a:r>
              <a:rPr lang="en-US" sz="3200" dirty="0"/>
              <a:t>Operational Plan on Emergency Fiscal Package approved weeks after first cases.  </a:t>
            </a:r>
          </a:p>
          <a:p>
            <a:r>
              <a:rPr lang="en-US" sz="3200" dirty="0"/>
              <a:t>Delayed implementation of Plan, distribution of funds.</a:t>
            </a:r>
          </a:p>
          <a:p>
            <a:r>
              <a:rPr lang="en-US" sz="3200" dirty="0"/>
              <a:t>Delays related to:  </a:t>
            </a:r>
          </a:p>
          <a:p>
            <a:pPr lvl="1"/>
            <a:r>
              <a:rPr lang="en-US" sz="3200" dirty="0"/>
              <a:t>Fall of the government, political crisis </a:t>
            </a:r>
          </a:p>
          <a:p>
            <a:pPr lvl="1"/>
            <a:r>
              <a:rPr lang="en-US" sz="3200" dirty="0"/>
              <a:t>Delays in budget revisions and approvals </a:t>
            </a:r>
          </a:p>
          <a:p>
            <a:pPr lvl="1"/>
            <a:r>
              <a:rPr lang="en-US" sz="3200" dirty="0"/>
              <a:t>Failure of Assembly to establish a quorum or agree on proposals  </a:t>
            </a:r>
          </a:p>
          <a:p>
            <a:r>
              <a:rPr lang="en-US" sz="3200" dirty="0"/>
              <a:t>Limited action April to August (budget amendments approved), enabling implementation of measures.  </a:t>
            </a:r>
          </a:p>
          <a:p>
            <a:r>
              <a:rPr lang="en-US" sz="3200" dirty="0"/>
              <a:t>Midterm to long-term response approved in December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991741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2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03399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1649</Words>
  <Application>Microsoft Office PowerPoint</Application>
  <PresentationFormat>Widescreen</PresentationFormat>
  <Paragraphs>188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MS Mincho</vt:lpstr>
      <vt:lpstr>RRGK Book</vt:lpstr>
      <vt:lpstr>Tahoma</vt:lpstr>
      <vt:lpstr>Times New Roman</vt:lpstr>
      <vt:lpstr>Wingdings</vt:lpstr>
      <vt:lpstr>Wingdings 2</vt:lpstr>
      <vt:lpstr>Dividend</vt:lpstr>
      <vt:lpstr>PowerPoint Presentation</vt:lpstr>
      <vt:lpstr>Research Question </vt:lpstr>
      <vt:lpstr>METHODOLOGY </vt:lpstr>
      <vt:lpstr>  Methodology   </vt:lpstr>
      <vt:lpstr>Gender Responsive Public Financial Management </vt:lpstr>
      <vt:lpstr>Mixed Methods </vt:lpstr>
      <vt:lpstr>Limitations </vt:lpstr>
      <vt:lpstr>FINDINGS </vt:lpstr>
      <vt:lpstr>Timeliness of Funding for COVID-19 Response </vt:lpstr>
      <vt:lpstr>Government Accountability in Budget Reallocations</vt:lpstr>
      <vt:lpstr>Engendering Public Finance Management of COVID-19 Response </vt:lpstr>
      <vt:lpstr>Fiscal Measures’ Aims and Contributions Towards Gender Equality </vt:lpstr>
      <vt:lpstr>Ex-Ante Gender Impact Assessment </vt:lpstr>
      <vt:lpstr>Rapid Gender Analysis of Needs </vt:lpstr>
      <vt:lpstr>Ranking Measures’ Gender Responsiveness </vt:lpstr>
      <vt:lpstr>Measures’ Gender Responsiveness</vt:lpstr>
      <vt:lpstr>Fulfilment of PEFA GRPFM Dimensions </vt:lpstr>
      <vt:lpstr>Overall Funding</vt:lpstr>
      <vt:lpstr>PowerPoint Presentation</vt:lpstr>
      <vt:lpstr>A Feminist Economist Perspective on Measures</vt:lpstr>
      <vt:lpstr>RECOMMENDATIONS </vt:lpstr>
      <vt:lpstr>For the Government: Process</vt:lpstr>
      <vt:lpstr>For the Government: Macro-level Recovery Measures</vt:lpstr>
      <vt:lpstr>For the Government: Address Structural Discrimination </vt:lpstr>
      <vt:lpstr>For the Government: Review Revenues</vt:lpstr>
      <vt:lpstr>For the Government: Specific Steps on Measures</vt:lpstr>
      <vt:lpstr>For the Government: Knowledge &amp; Capacities</vt:lpstr>
      <vt:lpstr>For the National Auditor’s Office </vt:lpstr>
      <vt:lpstr>For Municipalities</vt:lpstr>
      <vt:lpstr>For the Assembly of Kosovo</vt:lpstr>
      <vt:lpstr>For the EU and Other Funders</vt:lpstr>
      <vt:lpstr>For Civil Society Organisations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KWN</dc:creator>
  <cp:lastModifiedBy>Dell</cp:lastModifiedBy>
  <cp:revision>11</cp:revision>
  <dcterms:created xsi:type="dcterms:W3CDTF">2013-04-01T09:25:44Z</dcterms:created>
  <dcterms:modified xsi:type="dcterms:W3CDTF">2020-12-23T12:35:03Z</dcterms:modified>
</cp:coreProperties>
</file>