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7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2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5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2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8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4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7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9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7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5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76A24-04D3-4724-9D22-671360AE5F67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CD58-CE7F-455F-BF03-AA6369955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1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277" y="0"/>
            <a:ext cx="48494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8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277" y="0"/>
            <a:ext cx="48494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2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182" y="0"/>
            <a:ext cx="4855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707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2022-04-07T05:40:15Z</dcterms:created>
  <dcterms:modified xsi:type="dcterms:W3CDTF">2022-04-08T08:07:06Z</dcterms:modified>
</cp:coreProperties>
</file>