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67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6A24-04D3-4724-9D22-671360AE5F67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CD58-CE7F-455F-BF03-AA6369955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425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6A24-04D3-4724-9D22-671360AE5F67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CD58-CE7F-455F-BF03-AA6369955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039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6A24-04D3-4724-9D22-671360AE5F67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CD58-CE7F-455F-BF03-AA6369955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5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6A24-04D3-4724-9D22-671360AE5F67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CD58-CE7F-455F-BF03-AA6369955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23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6A24-04D3-4724-9D22-671360AE5F67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CD58-CE7F-455F-BF03-AA6369955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83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6A24-04D3-4724-9D22-671360AE5F67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CD58-CE7F-455F-BF03-AA6369955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51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6A24-04D3-4724-9D22-671360AE5F67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CD58-CE7F-455F-BF03-AA6369955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47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6A24-04D3-4724-9D22-671360AE5F67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CD58-CE7F-455F-BF03-AA6369955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7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6A24-04D3-4724-9D22-671360AE5F67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CD58-CE7F-455F-BF03-AA6369955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092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6A24-04D3-4724-9D22-671360AE5F67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CD58-CE7F-455F-BF03-AA6369955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78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6A24-04D3-4724-9D22-671360AE5F67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CD58-CE7F-455F-BF03-AA6369955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954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76A24-04D3-4724-9D22-671360AE5F67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BCD58-CE7F-455F-BF03-AA6369955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319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277" y="0"/>
            <a:ext cx="48494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388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277" y="0"/>
            <a:ext cx="48494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29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182" y="0"/>
            <a:ext cx="48556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707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</cp:revision>
  <dcterms:created xsi:type="dcterms:W3CDTF">2022-04-07T05:40:15Z</dcterms:created>
  <dcterms:modified xsi:type="dcterms:W3CDTF">2022-04-08T08:07:06Z</dcterms:modified>
</cp:coreProperties>
</file>