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ppt/authors.xml" ContentType="application/vnd.ms-powerpoint.author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56" r:id="rId2"/>
  </p:sldMasterIdLst>
  <p:notesMasterIdLst>
    <p:notesMasterId r:id="rId52"/>
  </p:notesMasterIdLst>
  <p:handoutMasterIdLst>
    <p:handoutMasterId r:id="rId53"/>
  </p:handoutMasterIdLst>
  <p:sldIdLst>
    <p:sldId id="256" r:id="rId3"/>
    <p:sldId id="260" r:id="rId4"/>
    <p:sldId id="263" r:id="rId5"/>
    <p:sldId id="264" r:id="rId6"/>
    <p:sldId id="292" r:id="rId7"/>
    <p:sldId id="294" r:id="rId8"/>
    <p:sldId id="301" r:id="rId9"/>
    <p:sldId id="303" r:id="rId10"/>
    <p:sldId id="304" r:id="rId11"/>
    <p:sldId id="305" r:id="rId12"/>
    <p:sldId id="306" r:id="rId13"/>
    <p:sldId id="265" r:id="rId14"/>
    <p:sldId id="308" r:id="rId15"/>
    <p:sldId id="311" r:id="rId16"/>
    <p:sldId id="317" r:id="rId17"/>
    <p:sldId id="318" r:id="rId18"/>
    <p:sldId id="293" r:id="rId19"/>
    <p:sldId id="266" r:id="rId20"/>
    <p:sldId id="267" r:id="rId21"/>
    <p:sldId id="268" r:id="rId22"/>
    <p:sldId id="269" r:id="rId23"/>
    <p:sldId id="271" r:id="rId24"/>
    <p:sldId id="272" r:id="rId25"/>
    <p:sldId id="261" r:id="rId26"/>
    <p:sldId id="283" r:id="rId27"/>
    <p:sldId id="273" r:id="rId28"/>
    <p:sldId id="274" r:id="rId29"/>
    <p:sldId id="275" r:id="rId30"/>
    <p:sldId id="276" r:id="rId31"/>
    <p:sldId id="277" r:id="rId32"/>
    <p:sldId id="315" r:id="rId33"/>
    <p:sldId id="278" r:id="rId34"/>
    <p:sldId id="316" r:id="rId35"/>
    <p:sldId id="319" r:id="rId36"/>
    <p:sldId id="321" r:id="rId37"/>
    <p:sldId id="282" r:id="rId38"/>
    <p:sldId id="284" r:id="rId39"/>
    <p:sldId id="262" r:id="rId40"/>
    <p:sldId id="323" r:id="rId41"/>
    <p:sldId id="285" r:id="rId42"/>
    <p:sldId id="322" r:id="rId43"/>
    <p:sldId id="287" r:id="rId44"/>
    <p:sldId id="297" r:id="rId45"/>
    <p:sldId id="286" r:id="rId46"/>
    <p:sldId id="288" r:id="rId47"/>
    <p:sldId id="289" r:id="rId48"/>
    <p:sldId id="324" r:id="rId49"/>
    <p:sldId id="299" r:id="rId50"/>
    <p:sldId id="320" r:id="rId5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E26B4C2C-105A-46E7-AE76-F36F561E44A7}">
          <p14:sldIdLst>
            <p14:sldId id="256"/>
            <p14:sldId id="260"/>
            <p14:sldId id="263"/>
            <p14:sldId id="264"/>
            <p14:sldId id="292"/>
            <p14:sldId id="294"/>
            <p14:sldId id="301"/>
            <p14:sldId id="303"/>
            <p14:sldId id="304"/>
            <p14:sldId id="305"/>
            <p14:sldId id="306"/>
            <p14:sldId id="265"/>
            <p14:sldId id="308"/>
            <p14:sldId id="311"/>
            <p14:sldId id="317"/>
            <p14:sldId id="318"/>
            <p14:sldId id="293"/>
            <p14:sldId id="266"/>
            <p14:sldId id="267"/>
            <p14:sldId id="268"/>
            <p14:sldId id="269"/>
            <p14:sldId id="271"/>
            <p14:sldId id="272"/>
            <p14:sldId id="261"/>
            <p14:sldId id="283"/>
            <p14:sldId id="273"/>
            <p14:sldId id="274"/>
            <p14:sldId id="275"/>
            <p14:sldId id="276"/>
            <p14:sldId id="277"/>
            <p14:sldId id="315"/>
            <p14:sldId id="278"/>
            <p14:sldId id="316"/>
            <p14:sldId id="319"/>
            <p14:sldId id="321"/>
            <p14:sldId id="282"/>
            <p14:sldId id="284"/>
            <p14:sldId id="262"/>
            <p14:sldId id="323"/>
            <p14:sldId id="285"/>
            <p14:sldId id="322"/>
            <p14:sldId id="287"/>
            <p14:sldId id="297"/>
            <p14:sldId id="286"/>
            <p14:sldId id="288"/>
            <p14:sldId id="289"/>
            <p14:sldId id="324"/>
            <p14:sldId id="299"/>
            <p14:sldId id="320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224AE8CB-EF9E-D3C1-93DD-6AFEDF62E4D4}" name="Përdorues i ftuar" initials="Pf" userId="948480de4333f060" providerId="Windows Live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Nicole Farnsworth" initials="NF" lastIdx="4" clrIdx="0">
    <p:extLst>
      <p:ext uri="{19B8F6BF-5375-455C-9EA6-DF929625EA0E}">
        <p15:presenceInfo xmlns:p15="http://schemas.microsoft.com/office/powerpoint/2012/main" userId="Nicole Farnsworth" providerId="None"/>
      </p:ext>
    </p:extLst>
  </p:cmAuthor>
  <p:cmAuthor id="2" name="Guest User" initials="GU" lastIdx="2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02B2D"/>
    <a:srgbClr val="BDBFC1"/>
    <a:srgbClr val="DE828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8" d="100"/>
          <a:sy n="78" d="100"/>
        </p:scale>
        <p:origin x="778" y="77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slide" Target="slides/slide48.xml"/><Relationship Id="rId55" Type="http://schemas.openxmlformats.org/officeDocument/2006/relationships/presProps" Target="presProps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handoutMaster" Target="handoutMasters/handoutMaster1.xml"/><Relationship Id="rId58" Type="http://schemas.openxmlformats.org/officeDocument/2006/relationships/tableStyles" Target="tableStyles.xml"/><Relationship Id="rId5" Type="http://schemas.openxmlformats.org/officeDocument/2006/relationships/slide" Target="slides/slide3.xml"/><Relationship Id="rId61" Type="http://schemas.microsoft.com/office/2018/10/relationships/authors" Target="authors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viewProps" Target="viewProps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theme" Target="theme/theme1.xml"/><Relationship Id="rId10" Type="http://schemas.openxmlformats.org/officeDocument/2006/relationships/slide" Target="slides/slide8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2_4">
  <dgm:title val=""/>
  <dgm:desc val=""/>
  <dgm:catLst>
    <dgm:cat type="accent2" pri="11400"/>
  </dgm:catLst>
  <dgm:styleLbl name="node0">
    <dgm:fillClrLst meth="cycle">
      <a:schemeClr val="accent2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2">
        <a:shade val="50000"/>
      </a:schemeClr>
      <a:schemeClr val="accent2">
        <a:tint val="4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2">
        <a:shade val="50000"/>
      </a:schemeClr>
      <a:schemeClr val="accent2">
        <a:tint val="45000"/>
      </a:schemeClr>
    </dgm:fillClrLst>
    <dgm:linClrLst meth="cycle">
      <a:schemeClr val="accent2">
        <a:shade val="50000"/>
      </a:schemeClr>
      <a:schemeClr val="accent2">
        <a:tint val="45000"/>
      </a:schemeClr>
    </dgm:linClrLst>
    <dgm:effectClrLst/>
    <dgm:txLinClrLst/>
    <dgm:txFillClrLst/>
    <dgm:txEffectClrLst/>
  </dgm:styleLbl>
  <dgm:styleLbl name="lnNode1">
    <dgm:fillClrLst meth="cycle">
      <a:schemeClr val="accent2">
        <a:shade val="50000"/>
      </a:schemeClr>
      <a:schemeClr val="accent2">
        <a:tint val="4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2">
        <a:shade val="80000"/>
        <a:alpha val="50000"/>
      </a:schemeClr>
      <a:schemeClr val="accent2">
        <a:tint val="45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55000"/>
      </a:schemeClr>
    </dgm:fillClrLst>
    <dgm:linClrLst meth="repeat">
      <a:schemeClr val="accent2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55000"/>
      </a:schemeClr>
    </dgm:fillClrLst>
    <dgm:linClrLst meth="repeat">
      <a:schemeClr val="accent2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55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8F16173-EA4A-4221-9DA5-01F865564663}" type="doc">
      <dgm:prSet loTypeId="urn:microsoft.com/office/officeart/2005/8/layout/hProcess4" loCatId="process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en-GB"/>
        </a:p>
      </dgm:t>
    </dgm:pt>
    <dgm:pt modelId="{6F448827-C142-4A2A-A4A9-6443B9A35B53}">
      <dgm:prSet phldrT="[Text]"/>
      <dgm:spPr/>
      <dgm:t>
        <a:bodyPr/>
        <a:lstStyle/>
        <a:p>
          <a:r>
            <a:rPr lang="sq" dirty="0"/>
            <a:t>Polic</a:t>
          </a:r>
          <a:r>
            <a:rPr lang="en-US" dirty="0" err="1"/>
            <a:t>ia</a:t>
          </a:r>
          <a:endParaRPr lang="sq" dirty="0"/>
        </a:p>
      </dgm:t>
    </dgm:pt>
    <dgm:pt modelId="{1F953AE5-C70F-464D-B19F-99F8E848CF92}" type="parTrans" cxnId="{9A3937ED-03A3-4A1E-95A1-A6F0BA131480}">
      <dgm:prSet/>
      <dgm:spPr/>
      <dgm:t>
        <a:bodyPr/>
        <a:lstStyle/>
        <a:p>
          <a:endParaRPr lang="en-GB"/>
        </a:p>
      </dgm:t>
    </dgm:pt>
    <dgm:pt modelId="{8281D94F-77C3-478E-9FA4-C800F5CB5325}" type="sibTrans" cxnId="{9A3937ED-03A3-4A1E-95A1-A6F0BA131480}">
      <dgm:prSet/>
      <dgm:spPr/>
      <dgm:t>
        <a:bodyPr/>
        <a:lstStyle/>
        <a:p>
          <a:endParaRPr lang="en-GB"/>
        </a:p>
      </dgm:t>
    </dgm:pt>
    <dgm:pt modelId="{42056756-C829-4B82-8752-CAA69D863579}">
      <dgm:prSet phldrT="[Text]"/>
      <dgm:spPr/>
      <dgm:t>
        <a:bodyPr/>
        <a:lstStyle/>
        <a:p>
          <a:r>
            <a:rPr lang="en-US" noProof="0" dirty="0" err="1">
              <a:ea typeface="Tahoma"/>
              <a:cs typeface="Tahoma"/>
            </a:rPr>
            <a:t>Institucioni</a:t>
          </a:r>
          <a:r>
            <a:rPr lang="en-US" noProof="0" dirty="0">
              <a:ea typeface="Tahoma"/>
              <a:cs typeface="Tahoma"/>
            </a:rPr>
            <a:t> i </a:t>
          </a:r>
          <a:r>
            <a:rPr lang="en-US" noProof="0" dirty="0" err="1">
              <a:ea typeface="Tahoma"/>
              <a:cs typeface="Tahoma"/>
            </a:rPr>
            <a:t>Avokatit</a:t>
          </a:r>
          <a:r>
            <a:rPr lang="en-US" noProof="0" dirty="0">
              <a:ea typeface="Tahoma"/>
              <a:cs typeface="Tahoma"/>
            </a:rPr>
            <a:t> të </a:t>
          </a:r>
          <a:r>
            <a:rPr lang="en-US" noProof="0" dirty="0" err="1">
              <a:ea typeface="Tahoma"/>
              <a:cs typeface="Tahoma"/>
            </a:rPr>
            <a:t>Popullit</a:t>
          </a:r>
          <a:endParaRPr lang="en-US" noProof="0" dirty="0">
            <a:ea typeface="Tahoma"/>
            <a:cs typeface="Tahoma"/>
          </a:endParaRPr>
        </a:p>
      </dgm:t>
    </dgm:pt>
    <dgm:pt modelId="{B055AD18-DA6F-402D-91E6-78E47A7B5F1E}" type="parTrans" cxnId="{52941408-E34E-4500-8463-9EDBB9DB8C32}">
      <dgm:prSet/>
      <dgm:spPr/>
      <dgm:t>
        <a:bodyPr/>
        <a:lstStyle/>
        <a:p>
          <a:endParaRPr lang="en-GB"/>
        </a:p>
      </dgm:t>
    </dgm:pt>
    <dgm:pt modelId="{309C2E7A-D3C1-4A3F-90CC-2A1587AACC93}" type="sibTrans" cxnId="{52941408-E34E-4500-8463-9EDBB9DB8C32}">
      <dgm:prSet/>
      <dgm:spPr/>
      <dgm:t>
        <a:bodyPr/>
        <a:lstStyle/>
        <a:p>
          <a:endParaRPr lang="en-GB"/>
        </a:p>
      </dgm:t>
    </dgm:pt>
    <dgm:pt modelId="{299DFF23-A216-4906-8E40-6459FF546A19}">
      <dgm:prSet phldrT="[Text]"/>
      <dgm:spPr/>
      <dgm:t>
        <a:bodyPr/>
        <a:lstStyle/>
        <a:p>
          <a:pPr rtl="0"/>
          <a:r>
            <a:rPr lang="en-US" dirty="0"/>
            <a:t>Nuk e </a:t>
          </a:r>
          <a:r>
            <a:rPr lang="en-US" dirty="0" err="1"/>
            <a:t>identifikuan</a:t>
          </a:r>
          <a:r>
            <a:rPr lang="en-US" dirty="0"/>
            <a:t> </a:t>
          </a:r>
          <a:r>
            <a:rPr lang="en-US" dirty="0" err="1"/>
            <a:t>ngacmimin</a:t>
          </a:r>
          <a:r>
            <a:rPr lang="en-US" dirty="0"/>
            <a:t> </a:t>
          </a:r>
          <a:r>
            <a:rPr lang="en-US" dirty="0" err="1"/>
            <a:t>seksual</a:t>
          </a:r>
          <a:r>
            <a:rPr lang="en-US" dirty="0"/>
            <a:t> </a:t>
          </a:r>
          <a:r>
            <a:rPr lang="en-US" dirty="0" err="1"/>
            <a:t>si</a:t>
          </a:r>
          <a:r>
            <a:rPr lang="en-US" dirty="0"/>
            <a:t> </a:t>
          </a:r>
          <a:r>
            <a:rPr lang="en-US" dirty="0" err="1"/>
            <a:t>një</a:t>
          </a:r>
          <a:r>
            <a:rPr lang="en-US" dirty="0"/>
            <a:t> </a:t>
          </a:r>
          <a:r>
            <a:rPr lang="en-US" dirty="0" err="1"/>
            <a:t>formë</a:t>
          </a:r>
          <a:r>
            <a:rPr lang="en-US" dirty="0"/>
            <a:t> të </a:t>
          </a:r>
          <a:r>
            <a:rPr lang="en-US" dirty="0" err="1"/>
            <a:t>diskriminimit</a:t>
          </a:r>
          <a:r>
            <a:rPr lang="en-US" dirty="0"/>
            <a:t> me </a:t>
          </a:r>
          <a:r>
            <a:rPr lang="en-US" dirty="0" err="1"/>
            <a:t>bazë</a:t>
          </a:r>
          <a:r>
            <a:rPr lang="en-US" dirty="0"/>
            <a:t> </a:t>
          </a:r>
          <a:r>
            <a:rPr lang="en-US" dirty="0" err="1"/>
            <a:t>gjinore</a:t>
          </a:r>
          <a:endParaRPr lang="en-US" dirty="0"/>
        </a:p>
      </dgm:t>
    </dgm:pt>
    <dgm:pt modelId="{70E30245-8C5D-4A4F-9C84-2FE4F2E8A7EF}" type="parTrans" cxnId="{4E683724-D687-4D01-9C85-8F061FDCD3E6}">
      <dgm:prSet/>
      <dgm:spPr/>
      <dgm:t>
        <a:bodyPr/>
        <a:lstStyle/>
        <a:p>
          <a:endParaRPr lang="en-US"/>
        </a:p>
      </dgm:t>
    </dgm:pt>
    <dgm:pt modelId="{8909EC99-26B9-41A3-B47C-CB0D6A2F9FC0}" type="sibTrans" cxnId="{4E683724-D687-4D01-9C85-8F061FDCD3E6}">
      <dgm:prSet/>
      <dgm:spPr/>
      <dgm:t>
        <a:bodyPr/>
        <a:lstStyle/>
        <a:p>
          <a:endParaRPr lang="en-US"/>
        </a:p>
      </dgm:t>
    </dgm:pt>
    <dgm:pt modelId="{0C9B9CC1-01F2-425E-9221-2D4E03913C43}">
      <dgm:prSet phldrT="[Text]"/>
      <dgm:spPr/>
      <dgm:t>
        <a:bodyPr/>
        <a:lstStyle/>
        <a:p>
          <a:r>
            <a:rPr lang="en-US" sz="3400" noProof="0" dirty="0" err="1">
              <a:ea typeface="Tahoma"/>
              <a:cs typeface="Tahoma"/>
            </a:rPr>
            <a:t>Prokuroria</a:t>
          </a:r>
          <a:r>
            <a:rPr lang="sq" sz="3400" dirty="0">
              <a:ea typeface="Tahoma"/>
              <a:cs typeface="Tahoma"/>
            </a:rPr>
            <a:t> &amp;</a:t>
          </a:r>
          <a:r>
            <a:rPr lang="en-US" sz="3400" dirty="0">
              <a:ea typeface="Tahoma"/>
              <a:cs typeface="Tahoma"/>
            </a:rPr>
            <a:t> </a:t>
          </a:r>
          <a:r>
            <a:rPr lang="en-US" sz="3400" dirty="0" err="1">
              <a:ea typeface="Tahoma"/>
              <a:cs typeface="Tahoma"/>
            </a:rPr>
            <a:t>Gjykatat</a:t>
          </a:r>
          <a:endParaRPr lang="sq" sz="3400" dirty="0">
            <a:ea typeface="Tahoma"/>
            <a:cs typeface="Tahoma"/>
          </a:endParaRPr>
        </a:p>
      </dgm:t>
    </dgm:pt>
    <dgm:pt modelId="{B8F31007-5627-4C4D-93DE-C2E60CE71B2C}" type="parTrans" cxnId="{F950E642-841E-4121-BE4D-991DF1F0F0CA}">
      <dgm:prSet/>
      <dgm:spPr/>
      <dgm:t>
        <a:bodyPr/>
        <a:lstStyle/>
        <a:p>
          <a:endParaRPr lang="en-US"/>
        </a:p>
      </dgm:t>
    </dgm:pt>
    <dgm:pt modelId="{B42886A4-16A1-42A3-B8EA-F70D27DC1E8D}" type="sibTrans" cxnId="{F950E642-841E-4121-BE4D-991DF1F0F0CA}">
      <dgm:prSet/>
      <dgm:spPr/>
      <dgm:t>
        <a:bodyPr/>
        <a:lstStyle/>
        <a:p>
          <a:endParaRPr lang="en-US"/>
        </a:p>
      </dgm:t>
    </dgm:pt>
    <dgm:pt modelId="{8620B173-5000-4CF3-843A-881B4B29D2C7}">
      <dgm:prSet/>
      <dgm:spPr/>
      <dgm:t>
        <a:bodyPr/>
        <a:lstStyle/>
        <a:p>
          <a:r>
            <a:rPr lang="en-US" dirty="0"/>
            <a:t>Pak </a:t>
          </a:r>
          <a:r>
            <a:rPr lang="en-US" dirty="0" err="1"/>
            <a:t>ose</a:t>
          </a:r>
          <a:r>
            <a:rPr lang="en-US" dirty="0"/>
            <a:t> </a:t>
          </a:r>
          <a:r>
            <a:rPr lang="en-US" dirty="0" err="1"/>
            <a:t>aspak</a:t>
          </a:r>
          <a:r>
            <a:rPr lang="en-US" dirty="0"/>
            <a:t> </a:t>
          </a:r>
          <a:r>
            <a:rPr lang="en-US" dirty="0" err="1"/>
            <a:t>raste</a:t>
          </a:r>
          <a:endParaRPr lang="en-US" dirty="0"/>
        </a:p>
      </dgm:t>
    </dgm:pt>
    <dgm:pt modelId="{B84FAAB4-41B9-47F1-A64A-5FBF20B330E4}" type="parTrans" cxnId="{89F86488-E30C-4C3F-B6F9-8F51D7363317}">
      <dgm:prSet/>
      <dgm:spPr/>
      <dgm:t>
        <a:bodyPr/>
        <a:lstStyle/>
        <a:p>
          <a:endParaRPr lang="en-US"/>
        </a:p>
      </dgm:t>
    </dgm:pt>
    <dgm:pt modelId="{800C204C-AA22-458B-A2D3-FD3647476336}" type="sibTrans" cxnId="{89F86488-E30C-4C3F-B6F9-8F51D7363317}">
      <dgm:prSet/>
      <dgm:spPr/>
      <dgm:t>
        <a:bodyPr/>
        <a:lstStyle/>
        <a:p>
          <a:endParaRPr lang="en-US"/>
        </a:p>
      </dgm:t>
    </dgm:pt>
    <dgm:pt modelId="{0A6E08B9-CA5C-409F-8A3B-4EF3AC5866A8}">
      <dgm:prSet phldrT="[Text]"/>
      <dgm:spPr/>
      <dgm:t>
        <a:bodyPr/>
        <a:lstStyle/>
        <a:p>
          <a:pPr rtl="0"/>
          <a:r>
            <a:rPr lang="en-US" sz="3400" dirty="0" err="1"/>
            <a:t>Mungon</a:t>
          </a:r>
          <a:r>
            <a:rPr lang="en-US" sz="3400" dirty="0"/>
            <a:t> </a:t>
          </a:r>
          <a:r>
            <a:rPr lang="en-US" sz="3400" dirty="0" err="1"/>
            <a:t>njohuria</a:t>
          </a:r>
          <a:r>
            <a:rPr lang="en-US" sz="3400" dirty="0"/>
            <a:t> </a:t>
          </a:r>
          <a:r>
            <a:rPr lang="en-US" sz="3400" dirty="0" err="1"/>
            <a:t>praktike</a:t>
          </a:r>
          <a:r>
            <a:rPr lang="en-US" sz="3400" dirty="0"/>
            <a:t> dhe e </a:t>
          </a:r>
          <a:r>
            <a:rPr lang="en-US" sz="3400" dirty="0" err="1"/>
            <a:t>hollësishme</a:t>
          </a:r>
          <a:r>
            <a:rPr lang="en-US" sz="3400" dirty="0"/>
            <a:t> e </a:t>
          </a:r>
          <a:r>
            <a:rPr lang="en-US" sz="3400" dirty="0" err="1"/>
            <a:t>kornizës</a:t>
          </a:r>
          <a:r>
            <a:rPr lang="en-US" sz="3400" dirty="0"/>
            <a:t> </a:t>
          </a:r>
          <a:r>
            <a:rPr lang="en-US" sz="3400" dirty="0" err="1"/>
            <a:t>ligjore</a:t>
          </a:r>
          <a:endParaRPr lang="en-GB" sz="3400" dirty="0"/>
        </a:p>
      </dgm:t>
    </dgm:pt>
    <dgm:pt modelId="{79E6AC28-D09F-4D13-9D3F-014065A31C2D}" type="parTrans" cxnId="{7449E9C2-AE7C-4841-897A-3D77736E4069}">
      <dgm:prSet/>
      <dgm:spPr/>
      <dgm:t>
        <a:bodyPr/>
        <a:lstStyle/>
        <a:p>
          <a:endParaRPr lang="en-GB"/>
        </a:p>
      </dgm:t>
    </dgm:pt>
    <dgm:pt modelId="{B5F94B61-6DA8-43B5-AA01-6087FB000632}" type="sibTrans" cxnId="{7449E9C2-AE7C-4841-897A-3D77736E4069}">
      <dgm:prSet/>
      <dgm:spPr/>
      <dgm:t>
        <a:bodyPr/>
        <a:lstStyle/>
        <a:p>
          <a:endParaRPr lang="en-GB"/>
        </a:p>
      </dgm:t>
    </dgm:pt>
    <dgm:pt modelId="{1B378F61-641D-4F55-8C99-C29406496FD9}">
      <dgm:prSet/>
      <dgm:spPr/>
      <dgm:t>
        <a:bodyPr/>
        <a:lstStyle/>
        <a:p>
          <a:r>
            <a:rPr lang="en-GB" sz="3400" dirty="0" err="1"/>
            <a:t>Mungon</a:t>
          </a:r>
          <a:r>
            <a:rPr lang="en-GB" sz="3400" dirty="0"/>
            <a:t> </a:t>
          </a:r>
          <a:r>
            <a:rPr lang="en-GB" sz="3400" dirty="0" err="1"/>
            <a:t>praktika</a:t>
          </a:r>
          <a:r>
            <a:rPr lang="en-GB" sz="3400" dirty="0"/>
            <a:t> </a:t>
          </a:r>
          <a:r>
            <a:rPr lang="en-GB" sz="3400" dirty="0" err="1"/>
            <a:t>gjyqësore</a:t>
          </a:r>
          <a:endParaRPr lang="en-GB" sz="3400" dirty="0"/>
        </a:p>
      </dgm:t>
    </dgm:pt>
    <dgm:pt modelId="{B547FB34-2D8C-4A22-AB9E-134B663C27D0}" type="parTrans" cxnId="{6733DE72-EC49-4636-BF91-E5296A85A847}">
      <dgm:prSet/>
      <dgm:spPr/>
      <dgm:t>
        <a:bodyPr/>
        <a:lstStyle/>
        <a:p>
          <a:endParaRPr lang="en-US"/>
        </a:p>
      </dgm:t>
    </dgm:pt>
    <dgm:pt modelId="{FD6B431A-E1D9-45B0-9DA0-6AF70EFE5D42}" type="sibTrans" cxnId="{6733DE72-EC49-4636-BF91-E5296A85A847}">
      <dgm:prSet/>
      <dgm:spPr/>
      <dgm:t>
        <a:bodyPr/>
        <a:lstStyle/>
        <a:p>
          <a:endParaRPr lang="en-US"/>
        </a:p>
      </dgm:t>
    </dgm:pt>
    <dgm:pt modelId="{C4A856E2-2531-4742-9D5E-744879DC00C8}">
      <dgm:prSet phldrT="[Text]"/>
      <dgm:spPr/>
      <dgm:t>
        <a:bodyPr/>
        <a:lstStyle/>
        <a:p>
          <a:pPr rtl="0"/>
          <a:r>
            <a:rPr lang="en-US" dirty="0"/>
            <a:t>Posedon shumë</a:t>
          </a:r>
          <a:r>
            <a:rPr lang="en-US" dirty="0">
              <a:latin typeface="Tahoma"/>
            </a:rPr>
            <a:t>  njohuri mbi </a:t>
          </a:r>
          <a:r>
            <a:rPr lang="en-US" dirty="0" err="1">
              <a:latin typeface="Tahoma"/>
            </a:rPr>
            <a:t>diskriminimin</a:t>
          </a:r>
          <a:r>
            <a:rPr lang="en-US" dirty="0">
              <a:latin typeface="Tahoma"/>
            </a:rPr>
            <a:t> me </a:t>
          </a:r>
          <a:r>
            <a:rPr lang="en-US" b="0" dirty="0" err="1">
              <a:latin typeface="Tahoma"/>
            </a:rPr>
            <a:t>baz</a:t>
          </a:r>
          <a:r>
            <a:rPr lang="en-US" b="1" dirty="0" err="1">
              <a:latin typeface="Tahoma"/>
            </a:rPr>
            <a:t>ë</a:t>
          </a:r>
          <a:r>
            <a:rPr lang="en-US" b="1" dirty="0">
              <a:latin typeface="Tahoma"/>
            </a:rPr>
            <a:t> gjinore</a:t>
          </a:r>
          <a:endParaRPr lang="en-US" b="1" dirty="0"/>
        </a:p>
      </dgm:t>
    </dgm:pt>
    <dgm:pt modelId="{064FD31B-EDE4-4B16-98A1-32AB37B68466}" type="parTrans" cxnId="{22A91CE5-C295-4C70-8E06-32BD8BBA7136}">
      <dgm:prSet/>
      <dgm:spPr/>
      <dgm:t>
        <a:bodyPr/>
        <a:lstStyle/>
        <a:p>
          <a:endParaRPr lang="en-GB"/>
        </a:p>
      </dgm:t>
    </dgm:pt>
    <dgm:pt modelId="{6EA604C4-413B-4495-8D28-AF57026BEA72}" type="sibTrans" cxnId="{22A91CE5-C295-4C70-8E06-32BD8BBA7136}">
      <dgm:prSet/>
      <dgm:spPr/>
      <dgm:t>
        <a:bodyPr/>
        <a:lstStyle/>
        <a:p>
          <a:endParaRPr lang="en-GB"/>
        </a:p>
      </dgm:t>
    </dgm:pt>
    <dgm:pt modelId="{91074964-5F5D-4ACA-B233-00AFA8BF401A}">
      <dgm:prSet/>
      <dgm:spPr/>
      <dgm:t>
        <a:bodyPr/>
        <a:lstStyle/>
        <a:p>
          <a:r>
            <a:rPr lang="en-US" dirty="0">
              <a:latin typeface="Tahoma"/>
            </a:rPr>
            <a:t>Pak </a:t>
          </a:r>
          <a:r>
            <a:rPr lang="en-US" dirty="0" err="1">
              <a:latin typeface="Tahoma"/>
            </a:rPr>
            <a:t>raste</a:t>
          </a:r>
          <a:r>
            <a:rPr lang="en-US" dirty="0">
              <a:latin typeface="Tahoma"/>
            </a:rPr>
            <a:t> të </a:t>
          </a:r>
          <a:r>
            <a:rPr lang="en-US" dirty="0" err="1">
              <a:latin typeface="Tahoma"/>
            </a:rPr>
            <a:t>raportuara</a:t>
          </a:r>
          <a:endParaRPr lang="en-US" dirty="0"/>
        </a:p>
      </dgm:t>
    </dgm:pt>
    <dgm:pt modelId="{E207C6DA-A0BF-4D57-9D7B-B4715227ADE0}" type="parTrans" cxnId="{46A80AC6-F2F9-4672-8D71-CC6DF51CCBC0}">
      <dgm:prSet/>
      <dgm:spPr/>
      <dgm:t>
        <a:bodyPr/>
        <a:lstStyle/>
        <a:p>
          <a:endParaRPr lang="en-US"/>
        </a:p>
      </dgm:t>
    </dgm:pt>
    <dgm:pt modelId="{21EA2796-F82C-42F0-8356-5ADB53403D2A}" type="sibTrans" cxnId="{46A80AC6-F2F9-4672-8D71-CC6DF51CCBC0}">
      <dgm:prSet/>
      <dgm:spPr/>
      <dgm:t>
        <a:bodyPr/>
        <a:lstStyle/>
        <a:p>
          <a:endParaRPr lang="en-US"/>
        </a:p>
      </dgm:t>
    </dgm:pt>
    <dgm:pt modelId="{7E86A8A1-5B0C-41D1-8773-515A4DF41057}">
      <dgm:prSet phldr="0"/>
      <dgm:spPr/>
      <dgm:t>
        <a:bodyPr/>
        <a:lstStyle/>
        <a:p>
          <a:r>
            <a:rPr lang="en-GB" dirty="0" err="1"/>
            <a:t>Trajtimi</a:t>
          </a:r>
          <a:r>
            <a:rPr lang="en-GB" dirty="0"/>
            <a:t> </a:t>
          </a:r>
          <a:r>
            <a:rPr lang="en-GB" dirty="0" err="1"/>
            <a:t>i</a:t>
          </a:r>
          <a:r>
            <a:rPr lang="en-GB" dirty="0"/>
            <a:t> </a:t>
          </a:r>
          <a:r>
            <a:rPr lang="en-GB" dirty="0" err="1"/>
            <a:t>ngadaltë</a:t>
          </a:r>
          <a:r>
            <a:rPr lang="en-GB" dirty="0"/>
            <a:t> </a:t>
          </a:r>
          <a:r>
            <a:rPr lang="en-GB" dirty="0" err="1"/>
            <a:t>i</a:t>
          </a:r>
          <a:r>
            <a:rPr lang="en-GB" dirty="0"/>
            <a:t> </a:t>
          </a:r>
          <a:r>
            <a:rPr lang="en-GB" dirty="0" err="1"/>
            <a:t>rasteve</a:t>
          </a:r>
          <a:endParaRPr lang="sq-AL" dirty="0"/>
        </a:p>
      </dgm:t>
    </dgm:pt>
    <dgm:pt modelId="{B32E7729-AD48-4F83-B8D0-CCA6117BEC12}" type="parTrans" cxnId="{464F0AB2-201A-41FB-B716-197AACA9B077}">
      <dgm:prSet/>
      <dgm:spPr/>
      <dgm:t>
        <a:bodyPr/>
        <a:lstStyle/>
        <a:p>
          <a:endParaRPr lang="en-GB"/>
        </a:p>
      </dgm:t>
    </dgm:pt>
    <dgm:pt modelId="{22692224-DB33-4C21-8FC7-6A9364467135}" type="sibTrans" cxnId="{464F0AB2-201A-41FB-B716-197AACA9B077}">
      <dgm:prSet/>
      <dgm:spPr/>
      <dgm:t>
        <a:bodyPr/>
        <a:lstStyle/>
        <a:p>
          <a:endParaRPr lang="en-GB"/>
        </a:p>
      </dgm:t>
    </dgm:pt>
    <dgm:pt modelId="{E65B566D-0FE1-42BD-BE61-D3EE898825B1}" type="pres">
      <dgm:prSet presAssocID="{A8F16173-EA4A-4221-9DA5-01F865564663}" presName="Name0" presStyleCnt="0">
        <dgm:presLayoutVars>
          <dgm:dir/>
          <dgm:animLvl val="lvl"/>
          <dgm:resizeHandles val="exact"/>
        </dgm:presLayoutVars>
      </dgm:prSet>
      <dgm:spPr/>
    </dgm:pt>
    <dgm:pt modelId="{735BF35B-48CE-47BF-8422-0656B14F3AF3}" type="pres">
      <dgm:prSet presAssocID="{A8F16173-EA4A-4221-9DA5-01F865564663}" presName="tSp" presStyleCnt="0"/>
      <dgm:spPr/>
    </dgm:pt>
    <dgm:pt modelId="{8254F28F-2F56-4B24-8A6E-E91BB27A1098}" type="pres">
      <dgm:prSet presAssocID="{A8F16173-EA4A-4221-9DA5-01F865564663}" presName="bSp" presStyleCnt="0"/>
      <dgm:spPr/>
    </dgm:pt>
    <dgm:pt modelId="{D950DD83-290A-4FDB-B60F-EB5545FB4336}" type="pres">
      <dgm:prSet presAssocID="{A8F16173-EA4A-4221-9DA5-01F865564663}" presName="process" presStyleCnt="0"/>
      <dgm:spPr/>
    </dgm:pt>
    <dgm:pt modelId="{F30D9F6E-101A-4582-B649-01954C9E5F3C}" type="pres">
      <dgm:prSet presAssocID="{6F448827-C142-4A2A-A4A9-6443B9A35B53}" presName="composite1" presStyleCnt="0"/>
      <dgm:spPr/>
    </dgm:pt>
    <dgm:pt modelId="{AB4C5E51-6FC3-4786-994C-4265F3A4BD91}" type="pres">
      <dgm:prSet presAssocID="{6F448827-C142-4A2A-A4A9-6443B9A35B53}" presName="dummyNode1" presStyleLbl="node1" presStyleIdx="0" presStyleCnt="3"/>
      <dgm:spPr/>
    </dgm:pt>
    <dgm:pt modelId="{BECB6E69-89BF-452A-8210-145F5FD0261A}" type="pres">
      <dgm:prSet presAssocID="{6F448827-C142-4A2A-A4A9-6443B9A35B53}" presName="childNode1" presStyleLbl="bgAcc1" presStyleIdx="0" presStyleCnt="3">
        <dgm:presLayoutVars>
          <dgm:bulletEnabled val="1"/>
        </dgm:presLayoutVars>
      </dgm:prSet>
      <dgm:spPr/>
    </dgm:pt>
    <dgm:pt modelId="{7FBA0211-2BF6-4814-B5EF-361475C28CCB}" type="pres">
      <dgm:prSet presAssocID="{6F448827-C142-4A2A-A4A9-6443B9A35B53}" presName="childNode1tx" presStyleLbl="bgAcc1" presStyleIdx="0" presStyleCnt="3">
        <dgm:presLayoutVars>
          <dgm:bulletEnabled val="1"/>
        </dgm:presLayoutVars>
      </dgm:prSet>
      <dgm:spPr/>
    </dgm:pt>
    <dgm:pt modelId="{8C8C0C4A-FC3D-427A-8429-33F89E67F675}" type="pres">
      <dgm:prSet presAssocID="{6F448827-C142-4A2A-A4A9-6443B9A35B53}" presName="parentNode1" presStyleLbl="node1" presStyleIdx="0" presStyleCnt="3">
        <dgm:presLayoutVars>
          <dgm:chMax val="1"/>
          <dgm:bulletEnabled val="1"/>
        </dgm:presLayoutVars>
      </dgm:prSet>
      <dgm:spPr/>
    </dgm:pt>
    <dgm:pt modelId="{2AF37AB9-BACA-46E9-B53E-5740D33B8276}" type="pres">
      <dgm:prSet presAssocID="{6F448827-C142-4A2A-A4A9-6443B9A35B53}" presName="connSite1" presStyleCnt="0"/>
      <dgm:spPr/>
    </dgm:pt>
    <dgm:pt modelId="{F80C7EEA-5767-4782-BF17-696C20722FD1}" type="pres">
      <dgm:prSet presAssocID="{8281D94F-77C3-478E-9FA4-C800F5CB5325}" presName="Name9" presStyleLbl="sibTrans2D1" presStyleIdx="0" presStyleCnt="2"/>
      <dgm:spPr/>
    </dgm:pt>
    <dgm:pt modelId="{98FB413F-8DC9-4FBD-BE8F-76E921610744}" type="pres">
      <dgm:prSet presAssocID="{0C9B9CC1-01F2-425E-9221-2D4E03913C43}" presName="composite2" presStyleCnt="0"/>
      <dgm:spPr/>
    </dgm:pt>
    <dgm:pt modelId="{D8352C6A-35AB-4EE2-A8D6-1B9D1B41D585}" type="pres">
      <dgm:prSet presAssocID="{0C9B9CC1-01F2-425E-9221-2D4E03913C43}" presName="dummyNode2" presStyleLbl="node1" presStyleIdx="0" presStyleCnt="3"/>
      <dgm:spPr/>
    </dgm:pt>
    <dgm:pt modelId="{C1DF4271-E5EE-4B19-AC4C-245FD656A88C}" type="pres">
      <dgm:prSet presAssocID="{0C9B9CC1-01F2-425E-9221-2D4E03913C43}" presName="childNode2" presStyleLbl="bgAcc1" presStyleIdx="1" presStyleCnt="3" custScaleY="114591">
        <dgm:presLayoutVars>
          <dgm:bulletEnabled val="1"/>
        </dgm:presLayoutVars>
      </dgm:prSet>
      <dgm:spPr/>
    </dgm:pt>
    <dgm:pt modelId="{3832A4C8-B833-452A-AA9B-E4316E861394}" type="pres">
      <dgm:prSet presAssocID="{0C9B9CC1-01F2-425E-9221-2D4E03913C43}" presName="childNode2tx" presStyleLbl="bgAcc1" presStyleIdx="1" presStyleCnt="3">
        <dgm:presLayoutVars>
          <dgm:bulletEnabled val="1"/>
        </dgm:presLayoutVars>
      </dgm:prSet>
      <dgm:spPr/>
    </dgm:pt>
    <dgm:pt modelId="{CC0DD097-CFF4-4176-B731-C0801397866D}" type="pres">
      <dgm:prSet presAssocID="{0C9B9CC1-01F2-425E-9221-2D4E03913C43}" presName="parentNode2" presStyleLbl="node1" presStyleIdx="1" presStyleCnt="3" custLinFactNeighborX="6325" custLinFactNeighborY="-5302">
        <dgm:presLayoutVars>
          <dgm:chMax val="0"/>
          <dgm:bulletEnabled val="1"/>
        </dgm:presLayoutVars>
      </dgm:prSet>
      <dgm:spPr/>
    </dgm:pt>
    <dgm:pt modelId="{994191F7-AA4C-421B-8C71-46DF5BDA2587}" type="pres">
      <dgm:prSet presAssocID="{0C9B9CC1-01F2-425E-9221-2D4E03913C43}" presName="connSite2" presStyleCnt="0"/>
      <dgm:spPr/>
    </dgm:pt>
    <dgm:pt modelId="{8A588F4E-5004-49BA-9CEF-85250E1F0C19}" type="pres">
      <dgm:prSet presAssocID="{B42886A4-16A1-42A3-B8EA-F70D27DC1E8D}" presName="Name18" presStyleLbl="sibTrans2D1" presStyleIdx="1" presStyleCnt="2"/>
      <dgm:spPr/>
    </dgm:pt>
    <dgm:pt modelId="{9AC2BC48-D369-4358-9EAA-8E8E329D4F17}" type="pres">
      <dgm:prSet presAssocID="{42056756-C829-4B82-8752-CAA69D863579}" presName="composite1" presStyleCnt="0"/>
      <dgm:spPr/>
    </dgm:pt>
    <dgm:pt modelId="{EC811A7A-B85A-44C7-909C-BB1141EAA5DD}" type="pres">
      <dgm:prSet presAssocID="{42056756-C829-4B82-8752-CAA69D863579}" presName="dummyNode1" presStyleLbl="node1" presStyleIdx="1" presStyleCnt="3"/>
      <dgm:spPr/>
    </dgm:pt>
    <dgm:pt modelId="{AB82B356-B644-4D10-A1F3-E98EEF7A41D3}" type="pres">
      <dgm:prSet presAssocID="{42056756-C829-4B82-8752-CAA69D863579}" presName="childNode1" presStyleLbl="bgAcc1" presStyleIdx="2" presStyleCnt="3">
        <dgm:presLayoutVars>
          <dgm:bulletEnabled val="1"/>
        </dgm:presLayoutVars>
      </dgm:prSet>
      <dgm:spPr/>
    </dgm:pt>
    <dgm:pt modelId="{8B6732EE-1D87-4711-AAE9-DA303AEF929B}" type="pres">
      <dgm:prSet presAssocID="{42056756-C829-4B82-8752-CAA69D863579}" presName="childNode1tx" presStyleLbl="bgAcc1" presStyleIdx="2" presStyleCnt="3">
        <dgm:presLayoutVars>
          <dgm:bulletEnabled val="1"/>
        </dgm:presLayoutVars>
      </dgm:prSet>
      <dgm:spPr/>
    </dgm:pt>
    <dgm:pt modelId="{714FE4FE-DC25-4E27-84AD-37930FC97B29}" type="pres">
      <dgm:prSet presAssocID="{42056756-C829-4B82-8752-CAA69D863579}" presName="parentNode1" presStyleLbl="node1" presStyleIdx="2" presStyleCnt="3">
        <dgm:presLayoutVars>
          <dgm:chMax val="1"/>
          <dgm:bulletEnabled val="1"/>
        </dgm:presLayoutVars>
      </dgm:prSet>
      <dgm:spPr/>
    </dgm:pt>
    <dgm:pt modelId="{75E46733-0143-4A4E-9D1D-C9309E50FA10}" type="pres">
      <dgm:prSet presAssocID="{42056756-C829-4B82-8752-CAA69D863579}" presName="connSite1" presStyleCnt="0"/>
      <dgm:spPr/>
    </dgm:pt>
  </dgm:ptLst>
  <dgm:cxnLst>
    <dgm:cxn modelId="{52941408-E34E-4500-8463-9EDBB9DB8C32}" srcId="{A8F16173-EA4A-4221-9DA5-01F865564663}" destId="{42056756-C829-4B82-8752-CAA69D863579}" srcOrd="2" destOrd="0" parTransId="{B055AD18-DA6F-402D-91E6-78E47A7B5F1E}" sibTransId="{309C2E7A-D3C1-4A3F-90CC-2A1587AACC93}"/>
    <dgm:cxn modelId="{D87E8A14-0130-4EDE-8C5C-2D0FDF5B5B95}" type="presOf" srcId="{0A6E08B9-CA5C-409F-8A3B-4EF3AC5866A8}" destId="{3832A4C8-B833-452A-AA9B-E4316E861394}" srcOrd="1" destOrd="0" presId="urn:microsoft.com/office/officeart/2005/8/layout/hProcess4"/>
    <dgm:cxn modelId="{B210F619-BCFC-41D6-AAAC-D7ED1E02C7DA}" type="presOf" srcId="{C4A856E2-2531-4742-9D5E-744879DC00C8}" destId="{8B6732EE-1D87-4711-AAE9-DA303AEF929B}" srcOrd="1" destOrd="0" presId="urn:microsoft.com/office/officeart/2005/8/layout/hProcess4"/>
    <dgm:cxn modelId="{4E683724-D687-4D01-9C85-8F061FDCD3E6}" srcId="{6F448827-C142-4A2A-A4A9-6443B9A35B53}" destId="{299DFF23-A216-4906-8E40-6459FF546A19}" srcOrd="0" destOrd="0" parTransId="{70E30245-8C5D-4A4F-9C84-2FE4F2E8A7EF}" sibTransId="{8909EC99-26B9-41A3-B47C-CB0D6A2F9FC0}"/>
    <dgm:cxn modelId="{391F6435-0C69-4920-A699-42AF64A54C3F}" type="presOf" srcId="{B42886A4-16A1-42A3-B8EA-F70D27DC1E8D}" destId="{8A588F4E-5004-49BA-9CEF-85250E1F0C19}" srcOrd="0" destOrd="0" presId="urn:microsoft.com/office/officeart/2005/8/layout/hProcess4"/>
    <dgm:cxn modelId="{655D425B-D72E-4DA0-B6B4-A3B13FA7446B}" type="presOf" srcId="{7E86A8A1-5B0C-41D1-8773-515A4DF41057}" destId="{C1DF4271-E5EE-4B19-AC4C-245FD656A88C}" srcOrd="0" destOrd="2" presId="urn:microsoft.com/office/officeart/2005/8/layout/hProcess4"/>
    <dgm:cxn modelId="{F950E642-841E-4121-BE4D-991DF1F0F0CA}" srcId="{A8F16173-EA4A-4221-9DA5-01F865564663}" destId="{0C9B9CC1-01F2-425E-9221-2D4E03913C43}" srcOrd="1" destOrd="0" parTransId="{B8F31007-5627-4C4D-93DE-C2E60CE71B2C}" sibTransId="{B42886A4-16A1-42A3-B8EA-F70D27DC1E8D}"/>
    <dgm:cxn modelId="{9EC74B63-5F63-4FDF-9B6A-42EC514A4F08}" type="presOf" srcId="{91074964-5F5D-4ACA-B233-00AFA8BF401A}" destId="{AB82B356-B644-4D10-A1F3-E98EEF7A41D3}" srcOrd="0" destOrd="1" presId="urn:microsoft.com/office/officeart/2005/8/layout/hProcess4"/>
    <dgm:cxn modelId="{D1A3884C-EFBE-4051-A3B2-527C2912C9D4}" type="presOf" srcId="{91074964-5F5D-4ACA-B233-00AFA8BF401A}" destId="{8B6732EE-1D87-4711-AAE9-DA303AEF929B}" srcOrd="1" destOrd="1" presId="urn:microsoft.com/office/officeart/2005/8/layout/hProcess4"/>
    <dgm:cxn modelId="{7F967E52-5CE9-4162-AA52-23E737A1244E}" type="presOf" srcId="{1B378F61-641D-4F55-8C99-C29406496FD9}" destId="{C1DF4271-E5EE-4B19-AC4C-245FD656A88C}" srcOrd="0" destOrd="1" presId="urn:microsoft.com/office/officeart/2005/8/layout/hProcess4"/>
    <dgm:cxn modelId="{6733DE72-EC49-4636-BF91-E5296A85A847}" srcId="{0C9B9CC1-01F2-425E-9221-2D4E03913C43}" destId="{1B378F61-641D-4F55-8C99-C29406496FD9}" srcOrd="1" destOrd="0" parTransId="{B547FB34-2D8C-4A22-AB9E-134B663C27D0}" sibTransId="{FD6B431A-E1D9-45B0-9DA0-6AF70EFE5D42}"/>
    <dgm:cxn modelId="{1D2F6055-45F6-4F05-ACE6-4000E43280E0}" type="presOf" srcId="{A8F16173-EA4A-4221-9DA5-01F865564663}" destId="{E65B566D-0FE1-42BD-BE61-D3EE898825B1}" srcOrd="0" destOrd="0" presId="urn:microsoft.com/office/officeart/2005/8/layout/hProcess4"/>
    <dgm:cxn modelId="{6CC2E076-05C1-46B3-AC90-391CCEB1ECA1}" type="presOf" srcId="{299DFF23-A216-4906-8E40-6459FF546A19}" destId="{7FBA0211-2BF6-4814-B5EF-361475C28CCB}" srcOrd="1" destOrd="0" presId="urn:microsoft.com/office/officeart/2005/8/layout/hProcess4"/>
    <dgm:cxn modelId="{22765781-488C-4002-B505-6D7DDDABFB29}" type="presOf" srcId="{0A6E08B9-CA5C-409F-8A3B-4EF3AC5866A8}" destId="{C1DF4271-E5EE-4B19-AC4C-245FD656A88C}" srcOrd="0" destOrd="0" presId="urn:microsoft.com/office/officeart/2005/8/layout/hProcess4"/>
    <dgm:cxn modelId="{89F86488-E30C-4C3F-B6F9-8F51D7363317}" srcId="{6F448827-C142-4A2A-A4A9-6443B9A35B53}" destId="{8620B173-5000-4CF3-843A-881B4B29D2C7}" srcOrd="1" destOrd="0" parTransId="{B84FAAB4-41B9-47F1-A64A-5FBF20B330E4}" sibTransId="{800C204C-AA22-458B-A2D3-FD3647476336}"/>
    <dgm:cxn modelId="{FF2C8B90-CBC9-48A2-9BFC-DD3FD4383CE0}" type="presOf" srcId="{0C9B9CC1-01F2-425E-9221-2D4E03913C43}" destId="{CC0DD097-CFF4-4176-B731-C0801397866D}" srcOrd="0" destOrd="0" presId="urn:microsoft.com/office/officeart/2005/8/layout/hProcess4"/>
    <dgm:cxn modelId="{1E24EF95-B1FE-463B-A2DF-57B4DBBCCA85}" type="presOf" srcId="{6F448827-C142-4A2A-A4A9-6443B9A35B53}" destId="{8C8C0C4A-FC3D-427A-8429-33F89E67F675}" srcOrd="0" destOrd="0" presId="urn:microsoft.com/office/officeart/2005/8/layout/hProcess4"/>
    <dgm:cxn modelId="{78C683B1-D7F4-4681-B778-F60299A4E840}" type="presOf" srcId="{1B378F61-641D-4F55-8C99-C29406496FD9}" destId="{3832A4C8-B833-452A-AA9B-E4316E861394}" srcOrd="1" destOrd="1" presId="urn:microsoft.com/office/officeart/2005/8/layout/hProcess4"/>
    <dgm:cxn modelId="{464F0AB2-201A-41FB-B716-197AACA9B077}" srcId="{0C9B9CC1-01F2-425E-9221-2D4E03913C43}" destId="{7E86A8A1-5B0C-41D1-8773-515A4DF41057}" srcOrd="2" destOrd="0" parTransId="{B32E7729-AD48-4F83-B8D0-CCA6117BEC12}" sibTransId="{22692224-DB33-4C21-8FC7-6A9364467135}"/>
    <dgm:cxn modelId="{F45B35B8-5797-4CE6-A564-83B245DC55B6}" type="presOf" srcId="{7E86A8A1-5B0C-41D1-8773-515A4DF41057}" destId="{3832A4C8-B833-452A-AA9B-E4316E861394}" srcOrd="1" destOrd="2" presId="urn:microsoft.com/office/officeart/2005/8/layout/hProcess4"/>
    <dgm:cxn modelId="{7449E9C2-AE7C-4841-897A-3D77736E4069}" srcId="{0C9B9CC1-01F2-425E-9221-2D4E03913C43}" destId="{0A6E08B9-CA5C-409F-8A3B-4EF3AC5866A8}" srcOrd="0" destOrd="0" parTransId="{79E6AC28-D09F-4D13-9D3F-014065A31C2D}" sibTransId="{B5F94B61-6DA8-43B5-AA01-6087FB000632}"/>
    <dgm:cxn modelId="{46A80AC6-F2F9-4672-8D71-CC6DF51CCBC0}" srcId="{42056756-C829-4B82-8752-CAA69D863579}" destId="{91074964-5F5D-4ACA-B233-00AFA8BF401A}" srcOrd="1" destOrd="0" parTransId="{E207C6DA-A0BF-4D57-9D7B-B4715227ADE0}" sibTransId="{21EA2796-F82C-42F0-8356-5ADB53403D2A}"/>
    <dgm:cxn modelId="{2EF2D0D0-62AD-4ED3-80C7-BCF309780F69}" type="presOf" srcId="{C4A856E2-2531-4742-9D5E-744879DC00C8}" destId="{AB82B356-B644-4D10-A1F3-E98EEF7A41D3}" srcOrd="0" destOrd="0" presId="urn:microsoft.com/office/officeart/2005/8/layout/hProcess4"/>
    <dgm:cxn modelId="{620232E3-854F-448A-B985-C8BBC23FE563}" type="presOf" srcId="{8620B173-5000-4CF3-843A-881B4B29D2C7}" destId="{7FBA0211-2BF6-4814-B5EF-361475C28CCB}" srcOrd="1" destOrd="1" presId="urn:microsoft.com/office/officeart/2005/8/layout/hProcess4"/>
    <dgm:cxn modelId="{690F7CE3-60EE-4FED-892F-0AF2E1F5FC0F}" type="presOf" srcId="{299DFF23-A216-4906-8E40-6459FF546A19}" destId="{BECB6E69-89BF-452A-8210-145F5FD0261A}" srcOrd="0" destOrd="0" presId="urn:microsoft.com/office/officeart/2005/8/layout/hProcess4"/>
    <dgm:cxn modelId="{22A91CE5-C295-4C70-8E06-32BD8BBA7136}" srcId="{42056756-C829-4B82-8752-CAA69D863579}" destId="{C4A856E2-2531-4742-9D5E-744879DC00C8}" srcOrd="0" destOrd="0" parTransId="{064FD31B-EDE4-4B16-98A1-32AB37B68466}" sibTransId="{6EA604C4-413B-4495-8D28-AF57026BEA72}"/>
    <dgm:cxn modelId="{9A3937ED-03A3-4A1E-95A1-A6F0BA131480}" srcId="{A8F16173-EA4A-4221-9DA5-01F865564663}" destId="{6F448827-C142-4A2A-A4A9-6443B9A35B53}" srcOrd="0" destOrd="0" parTransId="{1F953AE5-C70F-464D-B19F-99F8E848CF92}" sibTransId="{8281D94F-77C3-478E-9FA4-C800F5CB5325}"/>
    <dgm:cxn modelId="{4CCC34F0-F2D4-4F59-A441-010C79A31835}" type="presOf" srcId="{42056756-C829-4B82-8752-CAA69D863579}" destId="{714FE4FE-DC25-4E27-84AD-37930FC97B29}" srcOrd="0" destOrd="0" presId="urn:microsoft.com/office/officeart/2005/8/layout/hProcess4"/>
    <dgm:cxn modelId="{D1C6C9F9-5CC3-4717-8134-646D7A3F0C30}" type="presOf" srcId="{8281D94F-77C3-478E-9FA4-C800F5CB5325}" destId="{F80C7EEA-5767-4782-BF17-696C20722FD1}" srcOrd="0" destOrd="0" presId="urn:microsoft.com/office/officeart/2005/8/layout/hProcess4"/>
    <dgm:cxn modelId="{14737BFF-5DF0-4F55-AA62-E485F25553E2}" type="presOf" srcId="{8620B173-5000-4CF3-843A-881B4B29D2C7}" destId="{BECB6E69-89BF-452A-8210-145F5FD0261A}" srcOrd="0" destOrd="1" presId="urn:microsoft.com/office/officeart/2005/8/layout/hProcess4"/>
    <dgm:cxn modelId="{A3AD2CA2-1A31-4F98-8D7F-C9503A1963CE}" type="presParOf" srcId="{E65B566D-0FE1-42BD-BE61-D3EE898825B1}" destId="{735BF35B-48CE-47BF-8422-0656B14F3AF3}" srcOrd="0" destOrd="0" presId="urn:microsoft.com/office/officeart/2005/8/layout/hProcess4"/>
    <dgm:cxn modelId="{B94686D4-BA7D-4CDD-9E02-43723C9E353E}" type="presParOf" srcId="{E65B566D-0FE1-42BD-BE61-D3EE898825B1}" destId="{8254F28F-2F56-4B24-8A6E-E91BB27A1098}" srcOrd="1" destOrd="0" presId="urn:microsoft.com/office/officeart/2005/8/layout/hProcess4"/>
    <dgm:cxn modelId="{70B93CA7-0573-4075-B429-A5B119BA7DCC}" type="presParOf" srcId="{E65B566D-0FE1-42BD-BE61-D3EE898825B1}" destId="{D950DD83-290A-4FDB-B60F-EB5545FB4336}" srcOrd="2" destOrd="0" presId="urn:microsoft.com/office/officeart/2005/8/layout/hProcess4"/>
    <dgm:cxn modelId="{FC7B4AE4-2ABF-4F4F-9344-33AF6172BB53}" type="presParOf" srcId="{D950DD83-290A-4FDB-B60F-EB5545FB4336}" destId="{F30D9F6E-101A-4582-B649-01954C9E5F3C}" srcOrd="0" destOrd="0" presId="urn:microsoft.com/office/officeart/2005/8/layout/hProcess4"/>
    <dgm:cxn modelId="{4CEEF8D1-AB7C-421F-927C-63D8357F939F}" type="presParOf" srcId="{F30D9F6E-101A-4582-B649-01954C9E5F3C}" destId="{AB4C5E51-6FC3-4786-994C-4265F3A4BD91}" srcOrd="0" destOrd="0" presId="urn:microsoft.com/office/officeart/2005/8/layout/hProcess4"/>
    <dgm:cxn modelId="{09E9CD65-3D87-42FB-9D36-DEFCD7A7927A}" type="presParOf" srcId="{F30D9F6E-101A-4582-B649-01954C9E5F3C}" destId="{BECB6E69-89BF-452A-8210-145F5FD0261A}" srcOrd="1" destOrd="0" presId="urn:microsoft.com/office/officeart/2005/8/layout/hProcess4"/>
    <dgm:cxn modelId="{020337B2-6472-4C47-B6A8-CDBFA9930675}" type="presParOf" srcId="{F30D9F6E-101A-4582-B649-01954C9E5F3C}" destId="{7FBA0211-2BF6-4814-B5EF-361475C28CCB}" srcOrd="2" destOrd="0" presId="urn:microsoft.com/office/officeart/2005/8/layout/hProcess4"/>
    <dgm:cxn modelId="{0DBA55C2-0A2D-45D0-9819-F6831BAC96FF}" type="presParOf" srcId="{F30D9F6E-101A-4582-B649-01954C9E5F3C}" destId="{8C8C0C4A-FC3D-427A-8429-33F89E67F675}" srcOrd="3" destOrd="0" presId="urn:microsoft.com/office/officeart/2005/8/layout/hProcess4"/>
    <dgm:cxn modelId="{9E43B02F-0612-4671-8E55-C5E0F533AB76}" type="presParOf" srcId="{F30D9F6E-101A-4582-B649-01954C9E5F3C}" destId="{2AF37AB9-BACA-46E9-B53E-5740D33B8276}" srcOrd="4" destOrd="0" presId="urn:microsoft.com/office/officeart/2005/8/layout/hProcess4"/>
    <dgm:cxn modelId="{FDCF95AF-7906-4465-A978-E36C817B553C}" type="presParOf" srcId="{D950DD83-290A-4FDB-B60F-EB5545FB4336}" destId="{F80C7EEA-5767-4782-BF17-696C20722FD1}" srcOrd="1" destOrd="0" presId="urn:microsoft.com/office/officeart/2005/8/layout/hProcess4"/>
    <dgm:cxn modelId="{3E695AB6-3EB4-4CCF-9EFA-D6008100E519}" type="presParOf" srcId="{D950DD83-290A-4FDB-B60F-EB5545FB4336}" destId="{98FB413F-8DC9-4FBD-BE8F-76E921610744}" srcOrd="2" destOrd="0" presId="urn:microsoft.com/office/officeart/2005/8/layout/hProcess4"/>
    <dgm:cxn modelId="{2A008136-CB2B-4C10-AEE7-8BD345D9834F}" type="presParOf" srcId="{98FB413F-8DC9-4FBD-BE8F-76E921610744}" destId="{D8352C6A-35AB-4EE2-A8D6-1B9D1B41D585}" srcOrd="0" destOrd="0" presId="urn:microsoft.com/office/officeart/2005/8/layout/hProcess4"/>
    <dgm:cxn modelId="{6BED5004-EC45-4E18-B5DA-A234921DABE0}" type="presParOf" srcId="{98FB413F-8DC9-4FBD-BE8F-76E921610744}" destId="{C1DF4271-E5EE-4B19-AC4C-245FD656A88C}" srcOrd="1" destOrd="0" presId="urn:microsoft.com/office/officeart/2005/8/layout/hProcess4"/>
    <dgm:cxn modelId="{0D4DB97A-639A-4820-A3A1-239752BE8B82}" type="presParOf" srcId="{98FB413F-8DC9-4FBD-BE8F-76E921610744}" destId="{3832A4C8-B833-452A-AA9B-E4316E861394}" srcOrd="2" destOrd="0" presId="urn:microsoft.com/office/officeart/2005/8/layout/hProcess4"/>
    <dgm:cxn modelId="{D6F0803A-95ED-4B0F-AE85-B9AF4A7FF195}" type="presParOf" srcId="{98FB413F-8DC9-4FBD-BE8F-76E921610744}" destId="{CC0DD097-CFF4-4176-B731-C0801397866D}" srcOrd="3" destOrd="0" presId="urn:microsoft.com/office/officeart/2005/8/layout/hProcess4"/>
    <dgm:cxn modelId="{67E99A4D-60D4-4A6C-9D85-8EC88923C145}" type="presParOf" srcId="{98FB413F-8DC9-4FBD-BE8F-76E921610744}" destId="{994191F7-AA4C-421B-8C71-46DF5BDA2587}" srcOrd="4" destOrd="0" presId="urn:microsoft.com/office/officeart/2005/8/layout/hProcess4"/>
    <dgm:cxn modelId="{4759315E-7265-449F-A113-B09F1EFEF935}" type="presParOf" srcId="{D950DD83-290A-4FDB-B60F-EB5545FB4336}" destId="{8A588F4E-5004-49BA-9CEF-85250E1F0C19}" srcOrd="3" destOrd="0" presId="urn:microsoft.com/office/officeart/2005/8/layout/hProcess4"/>
    <dgm:cxn modelId="{6FDF709A-5278-4FB7-9748-AC5D3B0FDB63}" type="presParOf" srcId="{D950DD83-290A-4FDB-B60F-EB5545FB4336}" destId="{9AC2BC48-D369-4358-9EAA-8E8E329D4F17}" srcOrd="4" destOrd="0" presId="urn:microsoft.com/office/officeart/2005/8/layout/hProcess4"/>
    <dgm:cxn modelId="{F8B902A9-3344-4904-9150-A113F70983A3}" type="presParOf" srcId="{9AC2BC48-D369-4358-9EAA-8E8E329D4F17}" destId="{EC811A7A-B85A-44C7-909C-BB1141EAA5DD}" srcOrd="0" destOrd="0" presId="urn:microsoft.com/office/officeart/2005/8/layout/hProcess4"/>
    <dgm:cxn modelId="{DBC8D59F-C68D-4772-B513-2E218B432BD9}" type="presParOf" srcId="{9AC2BC48-D369-4358-9EAA-8E8E329D4F17}" destId="{AB82B356-B644-4D10-A1F3-E98EEF7A41D3}" srcOrd="1" destOrd="0" presId="urn:microsoft.com/office/officeart/2005/8/layout/hProcess4"/>
    <dgm:cxn modelId="{4C51FB49-16F5-42CE-B58A-89CEFE1CA465}" type="presParOf" srcId="{9AC2BC48-D369-4358-9EAA-8E8E329D4F17}" destId="{8B6732EE-1D87-4711-AAE9-DA303AEF929B}" srcOrd="2" destOrd="0" presId="urn:microsoft.com/office/officeart/2005/8/layout/hProcess4"/>
    <dgm:cxn modelId="{69DE31DA-1803-4216-A5EB-6619149688D0}" type="presParOf" srcId="{9AC2BC48-D369-4358-9EAA-8E8E329D4F17}" destId="{714FE4FE-DC25-4E27-84AD-37930FC97B29}" srcOrd="3" destOrd="0" presId="urn:microsoft.com/office/officeart/2005/8/layout/hProcess4"/>
    <dgm:cxn modelId="{6D096105-A4C6-49CA-8A55-F66738B4B071}" type="presParOf" srcId="{9AC2BC48-D369-4358-9EAA-8E8E329D4F17}" destId="{75E46733-0143-4A4E-9D1D-C9309E50FA10}" srcOrd="4" destOrd="0" presId="urn:microsoft.com/office/officeart/2005/8/layout/hProcess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8F16173-EA4A-4221-9DA5-01F865564663}" type="doc">
      <dgm:prSet loTypeId="urn:microsoft.com/office/officeart/2005/8/layout/hList1" loCatId="list" qsTypeId="urn:microsoft.com/office/officeart/2005/8/quickstyle/simple1" qsCatId="simple" csTypeId="urn:microsoft.com/office/officeart/2005/8/colors/accent2_4" csCatId="accent2" phldr="1"/>
      <dgm:spPr/>
      <dgm:t>
        <a:bodyPr/>
        <a:lstStyle/>
        <a:p>
          <a:endParaRPr lang="en-GB"/>
        </a:p>
      </dgm:t>
    </dgm:pt>
    <dgm:pt modelId="{6F448827-C142-4A2A-A4A9-6443B9A35B53}">
      <dgm:prSet phldrT="[Text]" custT="1"/>
      <dgm:spPr>
        <a:solidFill>
          <a:srgbClr val="A02B2D"/>
        </a:solidFill>
      </dgm:spPr>
      <dgm:t>
        <a:bodyPr/>
        <a:lstStyle/>
        <a:p>
          <a:pPr rtl="0"/>
          <a:r>
            <a:rPr lang="en-US" sz="2400" b="1" dirty="0" err="1"/>
            <a:t>Inspektorati</a:t>
          </a:r>
          <a:r>
            <a:rPr lang="en-US" sz="2400" b="1" dirty="0"/>
            <a:t> i </a:t>
          </a:r>
          <a:r>
            <a:rPr lang="en-US" sz="2400" b="1" dirty="0" err="1"/>
            <a:t>Punës</a:t>
          </a:r>
          <a:r>
            <a:rPr lang="nl-NL" sz="2400" b="1" dirty="0">
              <a:latin typeface="Tahoma"/>
            </a:rPr>
            <a:t> </a:t>
          </a:r>
          <a:endParaRPr lang="sq" sz="2400" b="1" dirty="0">
            <a:ea typeface="Tahoma"/>
            <a:cs typeface="Tahoma"/>
          </a:endParaRPr>
        </a:p>
      </dgm:t>
    </dgm:pt>
    <dgm:pt modelId="{1F953AE5-C70F-464D-B19F-99F8E848CF92}" type="parTrans" cxnId="{9A3937ED-03A3-4A1E-95A1-A6F0BA131480}">
      <dgm:prSet/>
      <dgm:spPr/>
      <dgm:t>
        <a:bodyPr/>
        <a:lstStyle/>
        <a:p>
          <a:endParaRPr lang="en-GB"/>
        </a:p>
      </dgm:t>
    </dgm:pt>
    <dgm:pt modelId="{8281D94F-77C3-478E-9FA4-C800F5CB5325}" type="sibTrans" cxnId="{9A3937ED-03A3-4A1E-95A1-A6F0BA131480}">
      <dgm:prSet/>
      <dgm:spPr/>
      <dgm:t>
        <a:bodyPr/>
        <a:lstStyle/>
        <a:p>
          <a:endParaRPr lang="en-GB"/>
        </a:p>
      </dgm:t>
    </dgm:pt>
    <dgm:pt modelId="{42056756-C829-4B82-8752-CAA69D863579}">
      <dgm:prSet phldrT="[Text]" custT="1"/>
      <dgm:spPr>
        <a:solidFill>
          <a:schemeClr val="accent2">
            <a:lumMod val="50000"/>
          </a:schemeClr>
        </a:solidFill>
        <a:ln>
          <a:noFill/>
        </a:ln>
      </dgm:spPr>
      <dgm:t>
        <a:bodyPr/>
        <a:lstStyle/>
        <a:p>
          <a:r>
            <a:rPr lang="en-US" sz="2400" b="1" noProof="0" dirty="0" err="1"/>
            <a:t>Organizatat</a:t>
          </a:r>
          <a:r>
            <a:rPr lang="en-US" sz="2400" b="1" noProof="0" dirty="0"/>
            <a:t> e </a:t>
          </a:r>
          <a:r>
            <a:rPr lang="en-US" sz="2400" b="1" noProof="0" dirty="0" err="1"/>
            <a:t>Shoqërisë</a:t>
          </a:r>
          <a:r>
            <a:rPr lang="en-US" sz="2400" b="1" noProof="0" dirty="0"/>
            <a:t> </a:t>
          </a:r>
          <a:r>
            <a:rPr lang="en-US" sz="2400" b="1" noProof="0" dirty="0" err="1"/>
            <a:t>Civile</a:t>
          </a:r>
          <a:endParaRPr lang="en-GB" sz="2400" b="1" noProof="0" dirty="0">
            <a:ea typeface="Tahoma"/>
            <a:cs typeface="Tahoma"/>
          </a:endParaRPr>
        </a:p>
      </dgm:t>
    </dgm:pt>
    <dgm:pt modelId="{B055AD18-DA6F-402D-91E6-78E47A7B5F1E}" type="parTrans" cxnId="{52941408-E34E-4500-8463-9EDBB9DB8C32}">
      <dgm:prSet/>
      <dgm:spPr/>
      <dgm:t>
        <a:bodyPr/>
        <a:lstStyle/>
        <a:p>
          <a:endParaRPr lang="en-GB"/>
        </a:p>
      </dgm:t>
    </dgm:pt>
    <dgm:pt modelId="{309C2E7A-D3C1-4A3F-90CC-2A1587AACC93}" type="sibTrans" cxnId="{52941408-E34E-4500-8463-9EDBB9DB8C32}">
      <dgm:prSet/>
      <dgm:spPr/>
      <dgm:t>
        <a:bodyPr/>
        <a:lstStyle/>
        <a:p>
          <a:endParaRPr lang="en-GB"/>
        </a:p>
      </dgm:t>
    </dgm:pt>
    <dgm:pt modelId="{299DFF23-A216-4906-8E40-6459FF546A19}">
      <dgm:prSet phldrT="[Text]" custT="1"/>
      <dgm:spPr>
        <a:solidFill>
          <a:srgbClr val="DE8284">
            <a:alpha val="89804"/>
          </a:srgbClr>
        </a:solidFill>
      </dgm:spPr>
      <dgm:t>
        <a:bodyPr/>
        <a:lstStyle/>
        <a:p>
          <a:pPr rtl="0"/>
          <a:r>
            <a:rPr lang="en-GB" sz="2000" dirty="0" err="1"/>
            <a:t>Duket</a:t>
          </a:r>
          <a:r>
            <a:rPr lang="en-GB" sz="2000" dirty="0"/>
            <a:t> i </a:t>
          </a:r>
          <a:r>
            <a:rPr lang="en-GB" sz="2000" dirty="0" err="1"/>
            <a:t>informuar</a:t>
          </a:r>
          <a:r>
            <a:rPr lang="en-GB" sz="2000" dirty="0"/>
            <a:t> </a:t>
          </a:r>
          <a:r>
            <a:rPr lang="en-GB" sz="2000" dirty="0" err="1"/>
            <a:t>për</a:t>
          </a:r>
          <a:r>
            <a:rPr lang="en-GB" sz="2000" dirty="0"/>
            <a:t> </a:t>
          </a:r>
          <a:r>
            <a:rPr lang="en-GB" sz="2000" dirty="0" err="1"/>
            <a:t>kornizën</a:t>
          </a:r>
          <a:r>
            <a:rPr lang="en-GB" sz="2000" dirty="0"/>
            <a:t> </a:t>
          </a:r>
          <a:r>
            <a:rPr lang="en-GB" sz="2000" dirty="0" err="1"/>
            <a:t>ligjore</a:t>
          </a:r>
          <a:endParaRPr lang="en-GB" sz="2000" dirty="0"/>
        </a:p>
      </dgm:t>
    </dgm:pt>
    <dgm:pt modelId="{70E30245-8C5D-4A4F-9C84-2FE4F2E8A7EF}" type="parTrans" cxnId="{4E683724-D687-4D01-9C85-8F061FDCD3E6}">
      <dgm:prSet/>
      <dgm:spPr/>
      <dgm:t>
        <a:bodyPr/>
        <a:lstStyle/>
        <a:p>
          <a:endParaRPr lang="en-US"/>
        </a:p>
      </dgm:t>
    </dgm:pt>
    <dgm:pt modelId="{8909EC99-26B9-41A3-B47C-CB0D6A2F9FC0}" type="sibTrans" cxnId="{4E683724-D687-4D01-9C85-8F061FDCD3E6}">
      <dgm:prSet/>
      <dgm:spPr/>
      <dgm:t>
        <a:bodyPr/>
        <a:lstStyle/>
        <a:p>
          <a:endParaRPr lang="en-US"/>
        </a:p>
      </dgm:t>
    </dgm:pt>
    <dgm:pt modelId="{0C9B9CC1-01F2-425E-9221-2D4E03913C43}">
      <dgm:prSet phldrT="[Text]" custT="1"/>
      <dgm:spPr>
        <a:solidFill>
          <a:srgbClr val="BDBFC1"/>
        </a:solidFill>
        <a:ln>
          <a:noFill/>
        </a:ln>
      </dgm:spPr>
      <dgm:t>
        <a:bodyPr/>
        <a:lstStyle/>
        <a:p>
          <a:r>
            <a:rPr lang="en-US" sz="2400" b="1" noProof="0" dirty="0" err="1">
              <a:ea typeface="Tahoma"/>
              <a:cs typeface="Tahoma"/>
            </a:rPr>
            <a:t>Sindikatat</a:t>
          </a:r>
          <a:r>
            <a:rPr lang="en-US" sz="2400" b="1" noProof="0" dirty="0">
              <a:ea typeface="Tahoma"/>
              <a:cs typeface="Tahoma"/>
            </a:rPr>
            <a:t> e </a:t>
          </a:r>
          <a:r>
            <a:rPr lang="en-US" sz="2400" b="1" noProof="0" dirty="0" err="1">
              <a:ea typeface="Tahoma"/>
              <a:cs typeface="Tahoma"/>
            </a:rPr>
            <a:t>Punës</a:t>
          </a:r>
          <a:endParaRPr lang="en-US" sz="2400" b="1" noProof="0" dirty="0">
            <a:ea typeface="Tahoma"/>
            <a:cs typeface="Tahoma"/>
          </a:endParaRPr>
        </a:p>
      </dgm:t>
    </dgm:pt>
    <dgm:pt modelId="{B8F31007-5627-4C4D-93DE-C2E60CE71B2C}" type="parTrans" cxnId="{D852E919-BAC3-4DD3-94BC-C6AB9002069E}">
      <dgm:prSet/>
      <dgm:spPr/>
      <dgm:t>
        <a:bodyPr/>
        <a:lstStyle/>
        <a:p>
          <a:endParaRPr lang="en-US"/>
        </a:p>
      </dgm:t>
    </dgm:pt>
    <dgm:pt modelId="{B42886A4-16A1-42A3-B8EA-F70D27DC1E8D}" type="sibTrans" cxnId="{D852E919-BAC3-4DD3-94BC-C6AB9002069E}">
      <dgm:prSet/>
      <dgm:spPr/>
      <dgm:t>
        <a:bodyPr/>
        <a:lstStyle/>
        <a:p>
          <a:endParaRPr lang="en-US"/>
        </a:p>
      </dgm:t>
    </dgm:pt>
    <dgm:pt modelId="{B26E42A1-F576-46DC-AA35-7291483679DA}">
      <dgm:prSet custT="1"/>
      <dgm:spPr/>
      <dgm:t>
        <a:bodyPr/>
        <a:lstStyle/>
        <a:p>
          <a:r>
            <a:rPr lang="en-GB" sz="2000" dirty="0" err="1"/>
            <a:t>Ende</a:t>
          </a:r>
          <a:r>
            <a:rPr lang="en-GB" sz="2000" dirty="0"/>
            <a:t> </a:t>
          </a:r>
          <a:r>
            <a:rPr lang="en-GB" sz="2000" dirty="0" err="1"/>
            <a:t>ka</a:t>
          </a:r>
          <a:r>
            <a:rPr lang="en-GB" sz="2000" dirty="0"/>
            <a:t> </a:t>
          </a:r>
          <a:r>
            <a:rPr lang="en-GB" sz="2000" dirty="0" err="1"/>
            <a:t>pak</a:t>
          </a:r>
          <a:r>
            <a:rPr lang="en-GB" sz="2000" dirty="0"/>
            <a:t> </a:t>
          </a:r>
          <a:r>
            <a:rPr lang="en-GB" sz="2000" dirty="0" err="1"/>
            <a:t>raste</a:t>
          </a:r>
          <a:r>
            <a:rPr lang="en-GB" sz="2000" dirty="0"/>
            <a:t> të </a:t>
          </a:r>
          <a:r>
            <a:rPr lang="en-GB" sz="2000" dirty="0" err="1"/>
            <a:t>raportuara</a:t>
          </a:r>
          <a:r>
            <a:rPr lang="en-GB" sz="2000" dirty="0"/>
            <a:t>, </a:t>
          </a:r>
          <a:r>
            <a:rPr lang="en-GB" sz="2000" dirty="0" err="1"/>
            <a:t>edhe</a:t>
          </a:r>
          <a:r>
            <a:rPr lang="en-GB" sz="2000" dirty="0"/>
            <a:t> </a:t>
          </a:r>
          <a:r>
            <a:rPr lang="en-GB" sz="2000" dirty="0" err="1"/>
            <a:t>pse</a:t>
          </a:r>
          <a:r>
            <a:rPr lang="en-GB" sz="2000" dirty="0"/>
            <a:t> të </a:t>
          </a:r>
          <a:r>
            <a:rPr lang="en-GB" sz="2000" dirty="0" err="1"/>
            <a:t>dhënat</a:t>
          </a:r>
          <a:r>
            <a:rPr lang="en-GB" sz="2000" dirty="0"/>
            <a:t> </a:t>
          </a:r>
          <a:r>
            <a:rPr lang="en-GB" sz="2000" dirty="0" err="1"/>
            <a:t>nuk</a:t>
          </a:r>
          <a:r>
            <a:rPr lang="en-GB" sz="2000" dirty="0"/>
            <a:t> </a:t>
          </a:r>
          <a:r>
            <a:rPr lang="en-GB" sz="2000" dirty="0" err="1"/>
            <a:t>janë</a:t>
          </a:r>
          <a:r>
            <a:rPr lang="en-GB" sz="2000" dirty="0"/>
            <a:t> </a:t>
          </a:r>
          <a:r>
            <a:rPr lang="en-GB" sz="2000" dirty="0" err="1"/>
            <a:t>adekuate</a:t>
          </a:r>
          <a:endParaRPr lang="en-US" sz="2000" dirty="0"/>
        </a:p>
      </dgm:t>
    </dgm:pt>
    <dgm:pt modelId="{7E9067D7-3824-47F9-9546-4AFA195B25DC}" type="parTrans" cxnId="{9F010F7B-9833-4074-A35C-697B4D4327FF}">
      <dgm:prSet/>
      <dgm:spPr/>
      <dgm:t>
        <a:bodyPr/>
        <a:lstStyle/>
        <a:p>
          <a:endParaRPr lang="en-US"/>
        </a:p>
      </dgm:t>
    </dgm:pt>
    <dgm:pt modelId="{DDAFB483-43DD-4F71-B4A2-53D584C571B6}" type="sibTrans" cxnId="{9F010F7B-9833-4074-A35C-697B4D4327FF}">
      <dgm:prSet/>
      <dgm:spPr/>
      <dgm:t>
        <a:bodyPr/>
        <a:lstStyle/>
        <a:p>
          <a:endParaRPr lang="en-US"/>
        </a:p>
      </dgm:t>
    </dgm:pt>
    <dgm:pt modelId="{468414E4-5441-4E9F-A409-6308040B726E}">
      <dgm:prSet phldrT="[Text]" custT="1"/>
      <dgm:spPr>
        <a:solidFill>
          <a:schemeClr val="bg1">
            <a:lumMod val="85000"/>
            <a:alpha val="90000"/>
          </a:schemeClr>
        </a:solidFill>
        <a:ln>
          <a:noFill/>
        </a:ln>
      </dgm:spPr>
      <dgm:t>
        <a:bodyPr/>
        <a:lstStyle/>
        <a:p>
          <a:pPr rtl="0"/>
          <a:r>
            <a:rPr lang="en-GB" sz="2000" dirty="0" err="1"/>
            <a:t>Njohin</a:t>
          </a:r>
          <a:r>
            <a:rPr lang="en-GB" sz="2000" dirty="0"/>
            <a:t> </a:t>
          </a:r>
          <a:r>
            <a:rPr lang="en-GB" sz="2000" dirty="0" err="1"/>
            <a:t>rolin</a:t>
          </a:r>
          <a:r>
            <a:rPr lang="en-GB" sz="2000" dirty="0"/>
            <a:t> e tyre, </a:t>
          </a:r>
        </a:p>
      </dgm:t>
    </dgm:pt>
    <dgm:pt modelId="{E5AFA464-8A69-4F71-A9F5-F2F09717CD52}" type="parTrans" cxnId="{3629CA6B-2C10-488C-BF9A-DFABF6488BD8}">
      <dgm:prSet/>
      <dgm:spPr/>
      <dgm:t>
        <a:bodyPr/>
        <a:lstStyle/>
        <a:p>
          <a:endParaRPr lang="en-US"/>
        </a:p>
      </dgm:t>
    </dgm:pt>
    <dgm:pt modelId="{81F8F422-EE6C-4FA5-AE4E-B3CDED51FE65}" type="sibTrans" cxnId="{3629CA6B-2C10-488C-BF9A-DFABF6488BD8}">
      <dgm:prSet/>
      <dgm:spPr/>
      <dgm:t>
        <a:bodyPr/>
        <a:lstStyle/>
        <a:p>
          <a:endParaRPr lang="en-US"/>
        </a:p>
      </dgm:t>
    </dgm:pt>
    <dgm:pt modelId="{92170C76-5B33-49C4-A018-D0AC87AD4B3B}">
      <dgm:prSet custT="1"/>
      <dgm:spPr/>
      <dgm:t>
        <a:bodyPr/>
        <a:lstStyle/>
        <a:p>
          <a:r>
            <a:rPr lang="en-GB" sz="2000" dirty="0" err="1"/>
            <a:t>Ende</a:t>
          </a:r>
          <a:r>
            <a:rPr lang="en-GB" sz="2000" dirty="0"/>
            <a:t> </a:t>
          </a:r>
          <a:r>
            <a:rPr lang="en-GB" sz="2000" dirty="0" err="1"/>
            <a:t>ka</a:t>
          </a:r>
          <a:r>
            <a:rPr lang="en-GB" sz="2000" dirty="0"/>
            <a:t> </a:t>
          </a:r>
          <a:r>
            <a:rPr lang="en-GB" sz="2000" dirty="0" err="1"/>
            <a:t>pak</a:t>
          </a:r>
          <a:r>
            <a:rPr lang="en-GB" sz="2000" dirty="0"/>
            <a:t> </a:t>
          </a:r>
          <a:r>
            <a:rPr lang="en-GB" sz="2000" dirty="0" err="1"/>
            <a:t>raste</a:t>
          </a:r>
          <a:endParaRPr lang="en-GB" sz="2000" dirty="0"/>
        </a:p>
      </dgm:t>
    </dgm:pt>
    <dgm:pt modelId="{E1D1EE4E-0189-411C-93E5-BBA413B4862C}" type="parTrans" cxnId="{62AB00FA-CA01-4907-9337-C008A0335850}">
      <dgm:prSet/>
      <dgm:spPr/>
      <dgm:t>
        <a:bodyPr/>
        <a:lstStyle/>
        <a:p>
          <a:endParaRPr lang="en-US"/>
        </a:p>
      </dgm:t>
    </dgm:pt>
    <dgm:pt modelId="{7C997537-276D-4D9C-89E6-476411668D64}" type="sibTrans" cxnId="{62AB00FA-CA01-4907-9337-C008A0335850}">
      <dgm:prSet/>
      <dgm:spPr/>
      <dgm:t>
        <a:bodyPr/>
        <a:lstStyle/>
        <a:p>
          <a:endParaRPr lang="en-US"/>
        </a:p>
      </dgm:t>
    </dgm:pt>
    <dgm:pt modelId="{F52B1E8C-BD59-4E29-B576-BBEB90C5E88C}">
      <dgm:prSet custT="1"/>
      <dgm:spPr/>
      <dgm:t>
        <a:bodyPr/>
        <a:lstStyle/>
        <a:p>
          <a:r>
            <a:rPr lang="en-GB" sz="2000" dirty="0" err="1"/>
            <a:t>Disa</a:t>
          </a:r>
          <a:r>
            <a:rPr lang="en-GB" sz="2000" dirty="0"/>
            <a:t> </a:t>
          </a:r>
          <a:r>
            <a:rPr lang="en-GB" sz="2000" dirty="0" err="1"/>
            <a:t>inspektorë</a:t>
          </a:r>
          <a:r>
            <a:rPr lang="en-GB" sz="2000" dirty="0"/>
            <a:t> </a:t>
          </a:r>
          <a:r>
            <a:rPr lang="en-GB" sz="2000" dirty="0" err="1"/>
            <a:t>bënë</a:t>
          </a:r>
          <a:r>
            <a:rPr lang="en-GB" sz="2000" dirty="0"/>
            <a:t> </a:t>
          </a:r>
          <a:r>
            <a:rPr lang="en-GB" sz="2000" dirty="0" err="1"/>
            <a:t>komente</a:t>
          </a:r>
          <a:r>
            <a:rPr lang="en-GB" sz="2000" dirty="0"/>
            <a:t> </a:t>
          </a:r>
          <a:r>
            <a:rPr lang="en-GB" sz="2000" dirty="0" err="1"/>
            <a:t>ku</a:t>
          </a:r>
          <a:r>
            <a:rPr lang="en-GB" sz="2000" dirty="0"/>
            <a:t> </a:t>
          </a:r>
          <a:r>
            <a:rPr lang="en-GB" sz="2000" dirty="0" err="1"/>
            <a:t>fajësonin</a:t>
          </a:r>
          <a:r>
            <a:rPr lang="en-GB" sz="2000" dirty="0"/>
            <a:t> </a:t>
          </a:r>
          <a:r>
            <a:rPr lang="en-GB" sz="2000" dirty="0" err="1"/>
            <a:t>viktimën</a:t>
          </a:r>
          <a:endParaRPr lang="en-US" sz="2000" dirty="0"/>
        </a:p>
      </dgm:t>
    </dgm:pt>
    <dgm:pt modelId="{B39297AF-A586-4078-970C-41176840EB6C}" type="parTrans" cxnId="{B314B46F-D204-47A8-87B1-3FB02A5AFFEA}">
      <dgm:prSet/>
      <dgm:spPr/>
      <dgm:t>
        <a:bodyPr/>
        <a:lstStyle/>
        <a:p>
          <a:endParaRPr lang="en-GB"/>
        </a:p>
      </dgm:t>
    </dgm:pt>
    <dgm:pt modelId="{68D836C7-D985-4FAC-A73C-E210402423C9}" type="sibTrans" cxnId="{B314B46F-D204-47A8-87B1-3FB02A5AFFEA}">
      <dgm:prSet/>
      <dgm:spPr/>
      <dgm:t>
        <a:bodyPr/>
        <a:lstStyle/>
        <a:p>
          <a:endParaRPr lang="en-GB"/>
        </a:p>
      </dgm:t>
    </dgm:pt>
    <dgm:pt modelId="{8F581749-2225-40D0-8E29-D339D86155FC}">
      <dgm:prSet custT="1"/>
      <dgm:spPr/>
      <dgm:t>
        <a:bodyPr/>
        <a:lstStyle/>
        <a:p>
          <a:r>
            <a:rPr lang="en-US" sz="2000" dirty="0" err="1"/>
            <a:t>Mund</a:t>
          </a:r>
          <a:r>
            <a:rPr lang="en-US" sz="2000" dirty="0"/>
            <a:t> të </a:t>
          </a:r>
          <a:r>
            <a:rPr lang="en-US" sz="2000" dirty="0" err="1"/>
            <a:t>mos</a:t>
          </a:r>
          <a:r>
            <a:rPr lang="en-US" sz="2000" dirty="0"/>
            <a:t> e </a:t>
          </a:r>
          <a:r>
            <a:rPr lang="en-US" sz="2000" dirty="0" err="1"/>
            <a:t>kuptojnë</a:t>
          </a:r>
          <a:r>
            <a:rPr lang="en-US" sz="2000" dirty="0"/>
            <a:t> se </a:t>
          </a:r>
          <a:r>
            <a:rPr lang="en-US" sz="2000" dirty="0" err="1"/>
            <a:t>çfarë</a:t>
          </a:r>
          <a:r>
            <a:rPr lang="en-US" sz="2000" dirty="0"/>
            <a:t> </a:t>
          </a:r>
          <a:r>
            <a:rPr lang="en-US" sz="2000" dirty="0" err="1"/>
            <a:t>përfshin</a:t>
          </a:r>
          <a:r>
            <a:rPr lang="en-US" sz="2000" dirty="0"/>
            <a:t> </a:t>
          </a:r>
          <a:r>
            <a:rPr lang="en-US" sz="2000" dirty="0" err="1"/>
            <a:t>diskriminimi</a:t>
          </a:r>
          <a:r>
            <a:rPr lang="en-US" sz="2000" dirty="0"/>
            <a:t> me </a:t>
          </a:r>
          <a:r>
            <a:rPr lang="en-US" sz="2000" dirty="0" err="1"/>
            <a:t>bazë</a:t>
          </a:r>
          <a:r>
            <a:rPr lang="en-US" sz="2000" dirty="0"/>
            <a:t> </a:t>
          </a:r>
          <a:r>
            <a:rPr lang="en-US" sz="2000" dirty="0" err="1"/>
            <a:t>gjinore</a:t>
          </a:r>
          <a:endParaRPr lang="en-US" sz="2000" dirty="0"/>
        </a:p>
      </dgm:t>
    </dgm:pt>
    <dgm:pt modelId="{BB98ED0F-0B8E-4C20-BFF6-B628884125F9}" type="parTrans" cxnId="{2C4D86EE-F2BC-459C-AD44-514535200B88}">
      <dgm:prSet/>
      <dgm:spPr/>
      <dgm:t>
        <a:bodyPr/>
        <a:lstStyle/>
        <a:p>
          <a:endParaRPr lang="en-GB"/>
        </a:p>
      </dgm:t>
    </dgm:pt>
    <dgm:pt modelId="{55ADC5CA-F548-45F2-9FD7-9272DB79D90B}" type="sibTrans" cxnId="{2C4D86EE-F2BC-459C-AD44-514535200B88}">
      <dgm:prSet/>
      <dgm:spPr/>
      <dgm:t>
        <a:bodyPr/>
        <a:lstStyle/>
        <a:p>
          <a:endParaRPr lang="en-GB"/>
        </a:p>
      </dgm:t>
    </dgm:pt>
    <dgm:pt modelId="{3BA8CFB4-BAD0-4BF9-9845-D583D9E903B1}">
      <dgm:prSet phldr="0" custT="1"/>
      <dgm:spPr/>
      <dgm:t>
        <a:bodyPr/>
        <a:lstStyle/>
        <a:p>
          <a:pPr marL="228600" lvl="1" indent="-228600" algn="l" defTabSz="8890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 dirty="0" err="1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Tahoma"/>
              <a:ea typeface="+mn-ea"/>
              <a:cs typeface="+mn-cs"/>
            </a:rPr>
            <a:t>Rritja</a:t>
          </a:r>
          <a:r>
            <a:rPr lang="en-US" sz="20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Tahoma"/>
              <a:ea typeface="+mn-ea"/>
              <a:cs typeface="+mn-cs"/>
            </a:rPr>
            <a:t> e </a:t>
          </a:r>
          <a:r>
            <a:rPr lang="en-US" sz="2000" kern="1200" dirty="0" err="1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Tahoma"/>
              <a:ea typeface="+mn-ea"/>
              <a:cs typeface="+mn-cs"/>
            </a:rPr>
            <a:t>ndërgjegjësimit</a:t>
          </a:r>
          <a:r>
            <a:rPr lang="en-US" sz="20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Tahoma"/>
              <a:ea typeface="+mn-ea"/>
              <a:cs typeface="+mn-cs"/>
            </a:rPr>
            <a:t> </a:t>
          </a:r>
          <a:r>
            <a:rPr lang="en-US" sz="2000" kern="1200" dirty="0" err="1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Tahoma"/>
              <a:ea typeface="+mn-ea"/>
              <a:cs typeface="+mn-cs"/>
            </a:rPr>
            <a:t>për</a:t>
          </a:r>
          <a:r>
            <a:rPr lang="en-US" sz="20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Tahoma"/>
              <a:ea typeface="+mn-ea"/>
              <a:cs typeface="+mn-cs"/>
            </a:rPr>
            <a:t> </a:t>
          </a:r>
          <a:r>
            <a:rPr lang="en-US" sz="2000" kern="1200" dirty="0" err="1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Tahoma"/>
              <a:ea typeface="+mn-ea"/>
              <a:cs typeface="+mn-cs"/>
            </a:rPr>
            <a:t>diskriminimin</a:t>
          </a:r>
          <a:r>
            <a:rPr lang="en-US" sz="20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Tahoma"/>
              <a:ea typeface="+mn-ea"/>
              <a:cs typeface="+mn-cs"/>
            </a:rPr>
            <a:t> me </a:t>
          </a:r>
          <a:r>
            <a:rPr lang="en-US" sz="2000" kern="1200" dirty="0" err="1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Tahoma"/>
              <a:ea typeface="+mn-ea"/>
              <a:cs typeface="+mn-cs"/>
            </a:rPr>
            <a:t>bazë</a:t>
          </a:r>
          <a:r>
            <a:rPr lang="en-US" sz="20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Tahoma"/>
              <a:ea typeface="+mn-ea"/>
              <a:cs typeface="+mn-cs"/>
            </a:rPr>
            <a:t> </a:t>
          </a:r>
          <a:r>
            <a:rPr lang="en-US" sz="2000" kern="1200" dirty="0" err="1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Tahoma"/>
              <a:ea typeface="+mn-ea"/>
              <a:cs typeface="+mn-cs"/>
            </a:rPr>
            <a:t>gjinore</a:t>
          </a:r>
          <a:r>
            <a:rPr lang="en-US" sz="20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Tahoma"/>
              <a:ea typeface="+mn-ea"/>
              <a:cs typeface="+mn-cs"/>
            </a:rPr>
            <a:t> dhe </a:t>
          </a:r>
          <a:r>
            <a:rPr lang="en-US" sz="2000" kern="1200" dirty="0" err="1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Tahoma"/>
              <a:ea typeface="+mn-ea"/>
              <a:cs typeface="+mn-cs"/>
            </a:rPr>
            <a:t>mënyrën</a:t>
          </a:r>
          <a:r>
            <a:rPr lang="en-US" sz="20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Tahoma"/>
              <a:ea typeface="+mn-ea"/>
              <a:cs typeface="+mn-cs"/>
            </a:rPr>
            <a:t> e </a:t>
          </a:r>
          <a:r>
            <a:rPr lang="en-US" sz="2000" kern="1200" dirty="0" err="1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Tahoma"/>
              <a:ea typeface="+mn-ea"/>
              <a:cs typeface="+mn-cs"/>
            </a:rPr>
            <a:t>referimit</a:t>
          </a:r>
          <a:r>
            <a:rPr lang="en-US" sz="20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Tahoma"/>
              <a:ea typeface="+mn-ea"/>
              <a:cs typeface="+mn-cs"/>
            </a:rPr>
            <a:t> të </a:t>
          </a:r>
          <a:r>
            <a:rPr lang="en-US" sz="2000" kern="1200" dirty="0" err="1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Tahoma"/>
              <a:ea typeface="+mn-ea"/>
              <a:cs typeface="+mn-cs"/>
            </a:rPr>
            <a:t>rasteve</a:t>
          </a:r>
          <a:r>
            <a:rPr lang="en-GB" sz="20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Tahoma"/>
              <a:ea typeface="+mn-ea"/>
              <a:cs typeface="+mn-cs"/>
            </a:rPr>
            <a:t>.</a:t>
          </a:r>
          <a:endParaRPr lang="en-US" sz="2000" kern="1200" dirty="0">
            <a:solidFill>
              <a:prstClr val="black">
                <a:hueOff val="0"/>
                <a:satOff val="0"/>
                <a:lumOff val="0"/>
                <a:alphaOff val="0"/>
              </a:prstClr>
            </a:solidFill>
            <a:latin typeface="Tahoma"/>
            <a:ea typeface="+mn-ea"/>
            <a:cs typeface="+mn-cs"/>
          </a:endParaRPr>
        </a:p>
      </dgm:t>
    </dgm:pt>
    <dgm:pt modelId="{D177C73D-A01B-4AA2-90DC-EDD4DD835FF8}" type="parTrans" cxnId="{8BA4F5C6-85F4-4E85-82C4-BB4FB156EC17}">
      <dgm:prSet/>
      <dgm:spPr/>
      <dgm:t>
        <a:bodyPr/>
        <a:lstStyle/>
        <a:p>
          <a:endParaRPr lang="en-GB"/>
        </a:p>
      </dgm:t>
    </dgm:pt>
    <dgm:pt modelId="{DAF622C7-C344-4EC7-A0B5-5B064027DE0A}" type="sibTrans" cxnId="{8BA4F5C6-85F4-4E85-82C4-BB4FB156EC17}">
      <dgm:prSet/>
      <dgm:spPr/>
      <dgm:t>
        <a:bodyPr/>
        <a:lstStyle/>
        <a:p>
          <a:endParaRPr lang="en-GB"/>
        </a:p>
      </dgm:t>
    </dgm:pt>
    <dgm:pt modelId="{C15C0071-6CC2-45FB-A765-F4F52D3C8373}">
      <dgm:prSet phldrT="[Text]" custT="1"/>
      <dgm:spPr>
        <a:solidFill>
          <a:schemeClr val="bg1">
            <a:lumMod val="85000"/>
            <a:alpha val="90000"/>
          </a:schemeClr>
        </a:solidFill>
        <a:ln>
          <a:noFill/>
        </a:ln>
      </dgm:spPr>
      <dgm:t>
        <a:bodyPr/>
        <a:lstStyle/>
        <a:p>
          <a:pPr rtl="0"/>
          <a:r>
            <a:rPr lang="en-GB" sz="2000" dirty="0" err="1"/>
            <a:t>Janë</a:t>
          </a:r>
          <a:r>
            <a:rPr lang="en-GB" sz="2000" dirty="0"/>
            <a:t> a</a:t>
          </a:r>
          <a:r>
            <a:rPr lang="en-US" sz="2000" dirty="0" err="1"/>
            <a:t>ktiv</a:t>
          </a:r>
          <a:r>
            <a:rPr lang="en-US" sz="2000" dirty="0"/>
            <a:t> duke  </a:t>
          </a:r>
          <a:r>
            <a:rPr lang="en-US" sz="2000" dirty="0" err="1"/>
            <a:t>kërkuar</a:t>
          </a:r>
          <a:r>
            <a:rPr lang="en-US" sz="2000" dirty="0"/>
            <a:t> </a:t>
          </a:r>
          <a:r>
            <a:rPr lang="en-US" sz="2000" dirty="0" err="1"/>
            <a:t>nga</a:t>
          </a:r>
          <a:r>
            <a:rPr lang="en-US" sz="2000" dirty="0"/>
            <a:t> </a:t>
          </a:r>
          <a:r>
            <a:rPr lang="en-US" sz="2000" dirty="0" err="1"/>
            <a:t>punonjësit</a:t>
          </a:r>
          <a:r>
            <a:rPr lang="en-US" sz="2000" dirty="0"/>
            <a:t>/et të </a:t>
          </a:r>
          <a:r>
            <a:rPr lang="en-US" sz="2000" dirty="0" err="1"/>
            <a:t>përdorin</a:t>
          </a:r>
          <a:r>
            <a:rPr lang="en-US" sz="2000" dirty="0"/>
            <a:t> </a:t>
          </a:r>
          <a:r>
            <a:rPr lang="en-US" sz="2000" dirty="0" err="1"/>
            <a:t>kanalet</a:t>
          </a:r>
          <a:r>
            <a:rPr lang="en-US" sz="2000" dirty="0"/>
            <a:t> e </a:t>
          </a:r>
          <a:r>
            <a:rPr lang="en-US" sz="2000" dirty="0" err="1"/>
            <a:t>tyre</a:t>
          </a:r>
          <a:r>
            <a:rPr lang="en-US" sz="2000" dirty="0"/>
            <a:t> të </a:t>
          </a:r>
          <a:r>
            <a:rPr lang="en-US" sz="2000" dirty="0" err="1"/>
            <a:t>raportimit</a:t>
          </a:r>
          <a:endParaRPr lang="en-GB" sz="2000" dirty="0"/>
        </a:p>
      </dgm:t>
    </dgm:pt>
    <dgm:pt modelId="{6FD89306-8DA7-4B52-AFF8-BC8DF4B90D32}" type="parTrans" cxnId="{8C3B14E1-5140-4CA0-BE8D-420407E6DE89}">
      <dgm:prSet/>
      <dgm:spPr/>
      <dgm:t>
        <a:bodyPr/>
        <a:lstStyle/>
        <a:p>
          <a:endParaRPr lang="en-GB"/>
        </a:p>
      </dgm:t>
    </dgm:pt>
    <dgm:pt modelId="{0054351B-3CC2-4FAE-A6CF-75F431162546}" type="sibTrans" cxnId="{8C3B14E1-5140-4CA0-BE8D-420407E6DE89}">
      <dgm:prSet/>
      <dgm:spPr/>
      <dgm:t>
        <a:bodyPr/>
        <a:lstStyle/>
        <a:p>
          <a:endParaRPr lang="en-GB"/>
        </a:p>
      </dgm:t>
    </dgm:pt>
    <dgm:pt modelId="{8EB2F0C9-93B1-4A1D-B7E1-6D5CBC3DC42B}">
      <dgm:prSet phldr="0" custT="1"/>
      <dgm:spPr/>
      <dgm:t>
        <a:bodyPr/>
        <a:lstStyle/>
        <a:p>
          <a:pPr marL="228600" lvl="1" indent="-228600" algn="l" defTabSz="8890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 dirty="0" err="1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Tahoma"/>
              <a:ea typeface="+mn-ea"/>
              <a:cs typeface="+mn-cs"/>
            </a:rPr>
            <a:t>Ofruan</a:t>
          </a:r>
          <a:r>
            <a:rPr lang="en-US" sz="20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Tahoma"/>
              <a:ea typeface="+mn-ea"/>
              <a:cs typeface="+mn-cs"/>
            </a:rPr>
            <a:t> </a:t>
          </a:r>
          <a:r>
            <a:rPr lang="en-US" sz="2000" kern="1200" dirty="0" err="1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Tahoma"/>
              <a:ea typeface="+mn-ea"/>
              <a:cs typeface="+mn-cs"/>
            </a:rPr>
            <a:t>ndihmë</a:t>
          </a:r>
          <a:r>
            <a:rPr lang="en-US" sz="20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Tahoma"/>
              <a:ea typeface="+mn-ea"/>
              <a:cs typeface="+mn-cs"/>
            </a:rPr>
            <a:t> </a:t>
          </a:r>
          <a:r>
            <a:rPr lang="en-US" sz="2000" kern="1200" dirty="0" err="1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Tahoma"/>
              <a:ea typeface="+mn-ea"/>
              <a:cs typeface="+mn-cs"/>
            </a:rPr>
            <a:t>juridike</a:t>
          </a:r>
          <a:r>
            <a:rPr lang="en-US" sz="20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Tahoma"/>
              <a:ea typeface="+mn-ea"/>
              <a:cs typeface="+mn-cs"/>
            </a:rPr>
            <a:t> dhe </a:t>
          </a:r>
          <a:r>
            <a:rPr lang="en-US" sz="2000" kern="1200" dirty="0" err="1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Tahoma"/>
              <a:ea typeface="+mn-ea"/>
              <a:cs typeface="+mn-cs"/>
            </a:rPr>
            <a:t>këshillim</a:t>
          </a:r>
          <a:r>
            <a:rPr lang="en-US" sz="20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Tahoma"/>
              <a:ea typeface="+mn-ea"/>
              <a:cs typeface="+mn-cs"/>
            </a:rPr>
            <a:t> </a:t>
          </a:r>
          <a:r>
            <a:rPr lang="en-US" sz="2000" kern="1200" dirty="0" err="1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Tahoma"/>
              <a:ea typeface="+mn-ea"/>
              <a:cs typeface="+mn-cs"/>
            </a:rPr>
            <a:t>falas</a:t>
          </a:r>
          <a:r>
            <a:rPr lang="en-US" sz="20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Tahoma"/>
              <a:ea typeface="+mn-ea"/>
              <a:cs typeface="+mn-cs"/>
            </a:rPr>
            <a:t> </a:t>
          </a:r>
          <a:r>
            <a:rPr lang="en-US" sz="2000" kern="1200" dirty="0" err="1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Tahoma"/>
              <a:ea typeface="+mn-ea"/>
              <a:cs typeface="+mn-cs"/>
            </a:rPr>
            <a:t>për</a:t>
          </a:r>
          <a:r>
            <a:rPr lang="en-US" sz="20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Tahoma"/>
              <a:ea typeface="+mn-ea"/>
              <a:cs typeface="+mn-cs"/>
            </a:rPr>
            <a:t> </a:t>
          </a:r>
          <a:r>
            <a:rPr lang="en-US" sz="2000" kern="1200" dirty="0" err="1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Tahoma"/>
              <a:ea typeface="+mn-ea"/>
              <a:cs typeface="+mn-cs"/>
            </a:rPr>
            <a:t>gratë</a:t>
          </a:r>
          <a:r>
            <a:rPr lang="en-GB" sz="20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Tahoma"/>
              <a:ea typeface="+mn-ea"/>
              <a:cs typeface="+mn-cs"/>
            </a:rPr>
            <a:t>.</a:t>
          </a:r>
          <a:endParaRPr lang="en-US" sz="2000" kern="1200" dirty="0">
            <a:solidFill>
              <a:prstClr val="black">
                <a:hueOff val="0"/>
                <a:satOff val="0"/>
                <a:lumOff val="0"/>
                <a:alphaOff val="0"/>
              </a:prstClr>
            </a:solidFill>
            <a:latin typeface="Tahoma"/>
            <a:ea typeface="+mn-ea"/>
            <a:cs typeface="+mn-cs"/>
          </a:endParaRPr>
        </a:p>
      </dgm:t>
    </dgm:pt>
    <dgm:pt modelId="{70AABB62-96DC-4DD5-AE24-259F6D921A3E}" type="parTrans" cxnId="{8D346FDC-E203-4239-A87C-9933BE443C2F}">
      <dgm:prSet/>
      <dgm:spPr/>
      <dgm:t>
        <a:bodyPr/>
        <a:lstStyle/>
        <a:p>
          <a:endParaRPr lang="en-GB"/>
        </a:p>
      </dgm:t>
    </dgm:pt>
    <dgm:pt modelId="{23F38EC7-679B-46F5-9E7F-693784B160EB}" type="sibTrans" cxnId="{8D346FDC-E203-4239-A87C-9933BE443C2F}">
      <dgm:prSet/>
      <dgm:spPr/>
      <dgm:t>
        <a:bodyPr/>
        <a:lstStyle/>
        <a:p>
          <a:endParaRPr lang="en-GB"/>
        </a:p>
      </dgm:t>
    </dgm:pt>
    <dgm:pt modelId="{76D06CCB-0717-4D5D-A708-BEEDA9693F3D}">
      <dgm:prSet phldr="0" custT="1"/>
      <dgm:spPr/>
      <dgm:t>
        <a:bodyPr/>
        <a:lstStyle/>
        <a:p>
          <a:pPr marL="228600" lvl="1" indent="-228600" algn="l" defTabSz="8890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 dirty="0" err="1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Tahoma"/>
              <a:ea typeface="+mn-ea"/>
              <a:cs typeface="+mn-cs"/>
            </a:rPr>
            <a:t>Reaguesit</a:t>
          </a:r>
          <a:r>
            <a:rPr lang="en-US" sz="20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Tahoma"/>
              <a:ea typeface="+mn-ea"/>
              <a:cs typeface="+mn-cs"/>
            </a:rPr>
            <a:t> e </a:t>
          </a:r>
          <a:r>
            <a:rPr lang="en-US" sz="2000" kern="1200" dirty="0" err="1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Tahoma"/>
              <a:ea typeface="+mn-ea"/>
              <a:cs typeface="+mn-cs"/>
            </a:rPr>
            <a:t>parë</a:t>
          </a:r>
          <a:r>
            <a:rPr lang="en-US" sz="20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Tahoma"/>
              <a:ea typeface="+mn-ea"/>
              <a:cs typeface="+mn-cs"/>
            </a:rPr>
            <a:t> </a:t>
          </a:r>
          <a:r>
            <a:rPr lang="en-US" sz="2000" kern="1200" dirty="0" err="1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Tahoma"/>
              <a:ea typeface="+mn-ea"/>
              <a:cs typeface="+mn-cs"/>
            </a:rPr>
            <a:t>kundër</a:t>
          </a:r>
          <a:r>
            <a:rPr lang="en-US" sz="20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Tahoma"/>
              <a:ea typeface="+mn-ea"/>
              <a:cs typeface="+mn-cs"/>
            </a:rPr>
            <a:t> </a:t>
          </a:r>
          <a:r>
            <a:rPr lang="en-US" sz="2000" kern="1200" dirty="0" err="1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Tahoma"/>
              <a:ea typeface="+mn-ea"/>
              <a:cs typeface="+mn-cs"/>
            </a:rPr>
            <a:t>shkeljeve</a:t>
          </a:r>
          <a:r>
            <a:rPr lang="en-US" sz="20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Tahoma"/>
              <a:ea typeface="+mn-ea"/>
              <a:cs typeface="+mn-cs"/>
            </a:rPr>
            <a:t> të </a:t>
          </a:r>
          <a:r>
            <a:rPr lang="en-US" sz="2000" kern="1200" dirty="0" err="1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Tahoma"/>
              <a:ea typeface="+mn-ea"/>
              <a:cs typeface="+mn-cs"/>
            </a:rPr>
            <a:t>të</a:t>
          </a:r>
          <a:r>
            <a:rPr lang="en-US" sz="20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Tahoma"/>
              <a:ea typeface="+mn-ea"/>
              <a:cs typeface="+mn-cs"/>
            </a:rPr>
            <a:t> </a:t>
          </a:r>
          <a:r>
            <a:rPr lang="en-US" sz="2000" kern="1200" dirty="0" err="1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Tahoma"/>
              <a:ea typeface="+mn-ea"/>
              <a:cs typeface="+mn-cs"/>
            </a:rPr>
            <a:t>drejtave</a:t>
          </a:r>
          <a:r>
            <a:rPr lang="en-US" sz="20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Tahoma"/>
              <a:ea typeface="+mn-ea"/>
              <a:cs typeface="+mn-cs"/>
            </a:rPr>
            <a:t> të </a:t>
          </a:r>
          <a:r>
            <a:rPr lang="en-US" sz="2000" kern="1200" dirty="0" err="1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Tahoma"/>
              <a:ea typeface="+mn-ea"/>
              <a:cs typeface="+mn-cs"/>
            </a:rPr>
            <a:t>punës</a:t>
          </a:r>
          <a:r>
            <a:rPr lang="en-US" sz="20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Tahoma"/>
              <a:ea typeface="+mn-ea"/>
              <a:cs typeface="+mn-cs"/>
            </a:rPr>
            <a:t> </a:t>
          </a:r>
          <a:r>
            <a:rPr lang="en-US" sz="2000" kern="1200" dirty="0" err="1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Tahoma"/>
              <a:ea typeface="+mn-ea"/>
              <a:cs typeface="+mn-cs"/>
            </a:rPr>
            <a:t>gjatë</a:t>
          </a:r>
          <a:r>
            <a:rPr lang="en-US" sz="20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Tahoma"/>
              <a:ea typeface="+mn-ea"/>
              <a:cs typeface="+mn-cs"/>
            </a:rPr>
            <a:t> </a:t>
          </a:r>
          <a:r>
            <a:rPr lang="en-US" sz="2000" kern="1200" dirty="0" err="1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Tahoma"/>
              <a:ea typeface="+mn-ea"/>
              <a:cs typeface="+mn-cs"/>
            </a:rPr>
            <a:t>pandemisë</a:t>
          </a:r>
          <a:r>
            <a:rPr lang="en-US" sz="20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Tahoma"/>
              <a:ea typeface="+mn-ea"/>
              <a:cs typeface="+mn-cs"/>
            </a:rPr>
            <a:t> COVID-19</a:t>
          </a:r>
        </a:p>
      </dgm:t>
    </dgm:pt>
    <dgm:pt modelId="{F9E0989E-10D2-42EE-B6BC-4AF0E1A9183E}" type="parTrans" cxnId="{DF1F4659-981A-4979-BF9B-F3092754922F}">
      <dgm:prSet/>
      <dgm:spPr/>
      <dgm:t>
        <a:bodyPr/>
        <a:lstStyle/>
        <a:p>
          <a:endParaRPr lang="en-GB"/>
        </a:p>
      </dgm:t>
    </dgm:pt>
    <dgm:pt modelId="{A95854C4-20C5-4922-B95D-F1C147D527AF}" type="sibTrans" cxnId="{DF1F4659-981A-4979-BF9B-F3092754922F}">
      <dgm:prSet/>
      <dgm:spPr/>
      <dgm:t>
        <a:bodyPr/>
        <a:lstStyle/>
        <a:p>
          <a:endParaRPr lang="en-GB"/>
        </a:p>
      </dgm:t>
    </dgm:pt>
    <dgm:pt modelId="{AF147C13-C0EE-4CAF-81C9-1D3C4F651528}">
      <dgm:prSet phldr="0" custT="1"/>
      <dgm:spPr/>
      <dgm:t>
        <a:bodyPr/>
        <a:lstStyle/>
        <a:p>
          <a:pPr marL="228600" lvl="1" indent="-228600" algn="l" defTabSz="8890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 dirty="0" err="1"/>
            <a:t>Monitoruan</a:t>
          </a:r>
          <a:r>
            <a:rPr lang="en-US" sz="2000" kern="1200" dirty="0"/>
            <a:t> </a:t>
          </a:r>
          <a:r>
            <a:rPr lang="en-US" sz="2000" kern="1200" dirty="0" err="1"/>
            <a:t>rastet</a:t>
          </a:r>
          <a:r>
            <a:rPr lang="en-US" sz="2000" kern="1200" dirty="0"/>
            <a:t> </a:t>
          </a:r>
          <a:r>
            <a:rPr lang="en-US" sz="2000" kern="1200" dirty="0" err="1"/>
            <a:t>në</a:t>
          </a:r>
          <a:r>
            <a:rPr lang="en-US" sz="2000" kern="1200" dirty="0"/>
            <a:t> </a:t>
          </a:r>
          <a:r>
            <a:rPr lang="en-US" sz="2000" kern="1200" dirty="0" err="1"/>
            <a:t>gjykata</a:t>
          </a:r>
          <a:r>
            <a:rPr lang="en-GB" sz="2000" kern="1200" dirty="0"/>
            <a:t>.</a:t>
          </a:r>
          <a:endParaRPr lang="en-US" sz="2000" kern="1200" dirty="0">
            <a:solidFill>
              <a:prstClr val="black">
                <a:hueOff val="0"/>
                <a:satOff val="0"/>
                <a:lumOff val="0"/>
                <a:alphaOff val="0"/>
              </a:prstClr>
            </a:solidFill>
            <a:latin typeface="Tahoma"/>
            <a:ea typeface="+mn-ea"/>
            <a:cs typeface="+mn-cs"/>
          </a:endParaRPr>
        </a:p>
      </dgm:t>
    </dgm:pt>
    <dgm:pt modelId="{D39455B7-21A4-427F-8BA0-4DE41C42F606}" type="parTrans" cxnId="{9D26E396-2E2B-455B-82EF-5933EAB3DFAC}">
      <dgm:prSet/>
      <dgm:spPr/>
      <dgm:t>
        <a:bodyPr/>
        <a:lstStyle/>
        <a:p>
          <a:endParaRPr lang="en-GB"/>
        </a:p>
      </dgm:t>
    </dgm:pt>
    <dgm:pt modelId="{70E1724E-BCF3-4C7B-BB9D-ED3650B3C17D}" type="sibTrans" cxnId="{9D26E396-2E2B-455B-82EF-5933EAB3DFAC}">
      <dgm:prSet/>
      <dgm:spPr/>
      <dgm:t>
        <a:bodyPr/>
        <a:lstStyle/>
        <a:p>
          <a:endParaRPr lang="en-GB"/>
        </a:p>
      </dgm:t>
    </dgm:pt>
    <dgm:pt modelId="{F49DCE0B-A987-47B3-B68B-ECECEE00CD7E}">
      <dgm:prSet phldr="0" custT="1"/>
      <dgm:spPr/>
      <dgm:t>
        <a:bodyPr/>
        <a:lstStyle/>
        <a:p>
          <a:pPr marL="228600" lvl="1" indent="-228600" algn="l" defTabSz="8890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 dirty="0" err="1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Tahoma"/>
              <a:ea typeface="+mn-ea"/>
              <a:cs typeface="+mn-cs"/>
            </a:rPr>
            <a:t>Ndërmorën</a:t>
          </a:r>
          <a:r>
            <a:rPr lang="en-US" sz="20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Tahoma"/>
              <a:ea typeface="+mn-ea"/>
              <a:cs typeface="+mn-cs"/>
            </a:rPr>
            <a:t> </a:t>
          </a:r>
          <a:r>
            <a:rPr lang="en-US" sz="2000" kern="1200" dirty="0" err="1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Tahoma"/>
              <a:ea typeface="+mn-ea"/>
              <a:cs typeface="+mn-cs"/>
            </a:rPr>
            <a:t>rritjen</a:t>
          </a:r>
          <a:r>
            <a:rPr lang="en-US" sz="20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Tahoma"/>
              <a:ea typeface="+mn-ea"/>
              <a:cs typeface="+mn-cs"/>
            </a:rPr>
            <a:t> e </a:t>
          </a:r>
          <a:r>
            <a:rPr lang="en-US" sz="2000" kern="1200" dirty="0" err="1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Tahoma"/>
              <a:ea typeface="+mn-ea"/>
              <a:cs typeface="+mn-cs"/>
            </a:rPr>
            <a:t>ndërgjegjësimit</a:t>
          </a:r>
          <a:endParaRPr lang="en-US" sz="2000" kern="1200" dirty="0">
            <a:solidFill>
              <a:prstClr val="black">
                <a:hueOff val="0"/>
                <a:satOff val="0"/>
                <a:lumOff val="0"/>
                <a:alphaOff val="0"/>
              </a:prstClr>
            </a:solidFill>
            <a:latin typeface="Tahoma"/>
            <a:ea typeface="+mn-ea"/>
            <a:cs typeface="+mn-cs"/>
          </a:endParaRPr>
        </a:p>
      </dgm:t>
    </dgm:pt>
    <dgm:pt modelId="{1539087C-70A9-4330-997A-85014BC0E65B}" type="parTrans" cxnId="{25326A5E-B605-4AB3-8C22-17C07F720D09}">
      <dgm:prSet/>
      <dgm:spPr/>
      <dgm:t>
        <a:bodyPr/>
        <a:lstStyle/>
        <a:p>
          <a:endParaRPr lang="en-GB"/>
        </a:p>
      </dgm:t>
    </dgm:pt>
    <dgm:pt modelId="{55AAD21D-B4E4-4E52-A27E-92EF205C826C}" type="sibTrans" cxnId="{25326A5E-B605-4AB3-8C22-17C07F720D09}">
      <dgm:prSet/>
      <dgm:spPr/>
      <dgm:t>
        <a:bodyPr/>
        <a:lstStyle/>
        <a:p>
          <a:endParaRPr lang="en-GB"/>
        </a:p>
      </dgm:t>
    </dgm:pt>
    <dgm:pt modelId="{5AD63B6A-B4EC-4275-B918-A40B73B9D6F6}">
      <dgm:prSet phldr="0" custT="1"/>
      <dgm:spPr/>
      <dgm:t>
        <a:bodyPr/>
        <a:lstStyle/>
        <a:p>
          <a:pPr marL="228600" lvl="1" indent="-228600" algn="l" defTabSz="8890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Tahoma"/>
              <a:ea typeface="+mn-ea"/>
              <a:cs typeface="+mn-cs"/>
            </a:rPr>
            <a:t>Avokuan </a:t>
          </a:r>
          <a:r>
            <a:rPr lang="en-US" sz="2000" kern="1200" dirty="0" err="1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Tahoma"/>
              <a:ea typeface="+mn-ea"/>
              <a:cs typeface="+mn-cs"/>
            </a:rPr>
            <a:t>për</a:t>
          </a:r>
          <a:r>
            <a:rPr lang="en-US" sz="20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Tahoma"/>
              <a:ea typeface="+mn-ea"/>
              <a:cs typeface="+mn-cs"/>
            </a:rPr>
            <a:t> </a:t>
          </a:r>
          <a:r>
            <a:rPr lang="en-US" sz="2000" kern="1200" dirty="0" err="1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Tahoma"/>
              <a:ea typeface="+mn-ea"/>
              <a:cs typeface="+mn-cs"/>
            </a:rPr>
            <a:t>ndryshime</a:t>
          </a:r>
          <a:r>
            <a:rPr lang="en-US" sz="20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Tahoma"/>
              <a:ea typeface="+mn-ea"/>
              <a:cs typeface="+mn-cs"/>
            </a:rPr>
            <a:t> </a:t>
          </a:r>
          <a:r>
            <a:rPr lang="en-US" sz="2000" kern="1200" dirty="0" err="1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Tahoma"/>
              <a:ea typeface="+mn-ea"/>
              <a:cs typeface="+mn-cs"/>
            </a:rPr>
            <a:t>ligjore</a:t>
          </a:r>
          <a:r>
            <a:rPr lang="en-US" sz="20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Tahoma"/>
              <a:ea typeface="+mn-ea"/>
              <a:cs typeface="+mn-cs"/>
            </a:rPr>
            <a:t> dhe </a:t>
          </a:r>
          <a:r>
            <a:rPr lang="en-US" sz="2000" kern="1200" dirty="0" err="1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Tahoma"/>
              <a:ea typeface="+mn-ea"/>
              <a:cs typeface="+mn-cs"/>
            </a:rPr>
            <a:t>përmirësim</a:t>
          </a:r>
          <a:r>
            <a:rPr lang="en-US" sz="20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Tahoma"/>
              <a:ea typeface="+mn-ea"/>
              <a:cs typeface="+mn-cs"/>
            </a:rPr>
            <a:t> të </a:t>
          </a:r>
          <a:r>
            <a:rPr lang="en-US" sz="2000" kern="1200" dirty="0" err="1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Tahoma"/>
              <a:ea typeface="+mn-ea"/>
              <a:cs typeface="+mn-cs"/>
            </a:rPr>
            <a:t>zbatimit</a:t>
          </a:r>
          <a:endParaRPr lang="en-US" sz="2000" kern="1200" dirty="0">
            <a:solidFill>
              <a:prstClr val="black">
                <a:hueOff val="0"/>
                <a:satOff val="0"/>
                <a:lumOff val="0"/>
                <a:alphaOff val="0"/>
              </a:prstClr>
            </a:solidFill>
            <a:latin typeface="Tahoma"/>
            <a:ea typeface="+mn-ea"/>
            <a:cs typeface="+mn-cs"/>
          </a:endParaRPr>
        </a:p>
      </dgm:t>
    </dgm:pt>
    <dgm:pt modelId="{B438A1F5-1F83-4221-B029-970AC408ECEC}" type="parTrans" cxnId="{59E2AE2E-FCA3-4183-84DC-7E5803FEB335}">
      <dgm:prSet/>
      <dgm:spPr/>
      <dgm:t>
        <a:bodyPr/>
        <a:lstStyle/>
        <a:p>
          <a:endParaRPr lang="en-GB"/>
        </a:p>
      </dgm:t>
    </dgm:pt>
    <dgm:pt modelId="{E5713662-B0B5-4874-A672-0909BAB466AA}" type="sibTrans" cxnId="{59E2AE2E-FCA3-4183-84DC-7E5803FEB335}">
      <dgm:prSet/>
      <dgm:spPr/>
      <dgm:t>
        <a:bodyPr/>
        <a:lstStyle/>
        <a:p>
          <a:endParaRPr lang="en-GB"/>
        </a:p>
      </dgm:t>
    </dgm:pt>
    <dgm:pt modelId="{3475D94D-DBFD-4FAE-94B0-9C2BA1B50A71}" type="pres">
      <dgm:prSet presAssocID="{A8F16173-EA4A-4221-9DA5-01F865564663}" presName="Name0" presStyleCnt="0">
        <dgm:presLayoutVars>
          <dgm:dir/>
          <dgm:animLvl val="lvl"/>
          <dgm:resizeHandles val="exact"/>
        </dgm:presLayoutVars>
      </dgm:prSet>
      <dgm:spPr/>
    </dgm:pt>
    <dgm:pt modelId="{35EF2CDB-DECE-4B8C-9C0E-B1CDE3F99A19}" type="pres">
      <dgm:prSet presAssocID="{6F448827-C142-4A2A-A4A9-6443B9A35B53}" presName="composite" presStyleCnt="0"/>
      <dgm:spPr/>
    </dgm:pt>
    <dgm:pt modelId="{476F74B1-D8C8-4C36-88E4-A3E6D0BDC29A}" type="pres">
      <dgm:prSet presAssocID="{6F448827-C142-4A2A-A4A9-6443B9A35B53}" presName="parTx" presStyleLbl="alignNode1" presStyleIdx="0" presStyleCnt="3">
        <dgm:presLayoutVars>
          <dgm:chMax val="0"/>
          <dgm:chPref val="0"/>
          <dgm:bulletEnabled val="1"/>
        </dgm:presLayoutVars>
      </dgm:prSet>
      <dgm:spPr/>
    </dgm:pt>
    <dgm:pt modelId="{1AD8594A-17FB-4FA3-8EA8-026E653BD178}" type="pres">
      <dgm:prSet presAssocID="{6F448827-C142-4A2A-A4A9-6443B9A35B53}" presName="desTx" presStyleLbl="alignAccFollowNode1" presStyleIdx="0" presStyleCnt="3">
        <dgm:presLayoutVars>
          <dgm:bulletEnabled val="1"/>
        </dgm:presLayoutVars>
      </dgm:prSet>
      <dgm:spPr/>
    </dgm:pt>
    <dgm:pt modelId="{0DA2DAFF-91BB-4373-8B81-E9DEF971AE1B}" type="pres">
      <dgm:prSet presAssocID="{8281D94F-77C3-478E-9FA4-C800F5CB5325}" presName="space" presStyleCnt="0"/>
      <dgm:spPr/>
    </dgm:pt>
    <dgm:pt modelId="{4EEEFD09-8AF9-431A-98B3-1C98DD28560E}" type="pres">
      <dgm:prSet presAssocID="{0C9B9CC1-01F2-425E-9221-2D4E03913C43}" presName="composite" presStyleCnt="0"/>
      <dgm:spPr/>
    </dgm:pt>
    <dgm:pt modelId="{22105AA2-6023-4477-9249-91E5D028C6CA}" type="pres">
      <dgm:prSet presAssocID="{0C9B9CC1-01F2-425E-9221-2D4E03913C43}" presName="parTx" presStyleLbl="alignNode1" presStyleIdx="1" presStyleCnt="3">
        <dgm:presLayoutVars>
          <dgm:chMax val="0"/>
          <dgm:chPref val="0"/>
          <dgm:bulletEnabled val="1"/>
        </dgm:presLayoutVars>
      </dgm:prSet>
      <dgm:spPr/>
    </dgm:pt>
    <dgm:pt modelId="{B3DC206E-F7A0-458D-B833-8C3AD8C21188}" type="pres">
      <dgm:prSet presAssocID="{0C9B9CC1-01F2-425E-9221-2D4E03913C43}" presName="desTx" presStyleLbl="alignAccFollowNode1" presStyleIdx="1" presStyleCnt="3">
        <dgm:presLayoutVars>
          <dgm:bulletEnabled val="1"/>
        </dgm:presLayoutVars>
      </dgm:prSet>
      <dgm:spPr/>
    </dgm:pt>
    <dgm:pt modelId="{528D0A7A-CD4F-455C-81AF-3DF161D3CD01}" type="pres">
      <dgm:prSet presAssocID="{B42886A4-16A1-42A3-B8EA-F70D27DC1E8D}" presName="space" presStyleCnt="0"/>
      <dgm:spPr/>
    </dgm:pt>
    <dgm:pt modelId="{3C99B2D5-F80B-4072-846B-6B83B14C2F07}" type="pres">
      <dgm:prSet presAssocID="{42056756-C829-4B82-8752-CAA69D863579}" presName="composite" presStyleCnt="0"/>
      <dgm:spPr/>
    </dgm:pt>
    <dgm:pt modelId="{EBBD763C-15A1-4978-A987-BA141BFAB72C}" type="pres">
      <dgm:prSet presAssocID="{42056756-C829-4B82-8752-CAA69D863579}" presName="parTx" presStyleLbl="alignNode1" presStyleIdx="2" presStyleCnt="3" custScaleX="129865">
        <dgm:presLayoutVars>
          <dgm:chMax val="0"/>
          <dgm:chPref val="0"/>
          <dgm:bulletEnabled val="1"/>
        </dgm:presLayoutVars>
      </dgm:prSet>
      <dgm:spPr/>
    </dgm:pt>
    <dgm:pt modelId="{72657DA5-5E61-4E08-B883-73EA6E2E2DCC}" type="pres">
      <dgm:prSet presAssocID="{42056756-C829-4B82-8752-CAA69D863579}" presName="desTx" presStyleLbl="alignAccFollowNode1" presStyleIdx="2" presStyleCnt="3" custScaleX="128604">
        <dgm:presLayoutVars>
          <dgm:bulletEnabled val="1"/>
        </dgm:presLayoutVars>
      </dgm:prSet>
      <dgm:spPr/>
    </dgm:pt>
  </dgm:ptLst>
  <dgm:cxnLst>
    <dgm:cxn modelId="{D4327E02-E99A-4E95-902B-3A971B376538}" type="presOf" srcId="{AF147C13-C0EE-4CAF-81C9-1D3C4F651528}" destId="{72657DA5-5E61-4E08-B883-73EA6E2E2DCC}" srcOrd="0" destOrd="3" presId="urn:microsoft.com/office/officeart/2005/8/layout/hList1"/>
    <dgm:cxn modelId="{52941408-E34E-4500-8463-9EDBB9DB8C32}" srcId="{A8F16173-EA4A-4221-9DA5-01F865564663}" destId="{42056756-C829-4B82-8752-CAA69D863579}" srcOrd="2" destOrd="0" parTransId="{B055AD18-DA6F-402D-91E6-78E47A7B5F1E}" sibTransId="{309C2E7A-D3C1-4A3F-90CC-2A1587AACC93}"/>
    <dgm:cxn modelId="{AC781E12-66CA-42FD-9677-F8A8C9CE96D1}" type="presOf" srcId="{F52B1E8C-BD59-4E29-B576-BBEB90C5E88C}" destId="{1AD8594A-17FB-4FA3-8EA8-026E653BD178}" srcOrd="0" destOrd="2" presId="urn:microsoft.com/office/officeart/2005/8/layout/hList1"/>
    <dgm:cxn modelId="{D852E919-BAC3-4DD3-94BC-C6AB9002069E}" srcId="{A8F16173-EA4A-4221-9DA5-01F865564663}" destId="{0C9B9CC1-01F2-425E-9221-2D4E03913C43}" srcOrd="1" destOrd="0" parTransId="{B8F31007-5627-4C4D-93DE-C2E60CE71B2C}" sibTransId="{B42886A4-16A1-42A3-B8EA-F70D27DC1E8D}"/>
    <dgm:cxn modelId="{4E683724-D687-4D01-9C85-8F061FDCD3E6}" srcId="{6F448827-C142-4A2A-A4A9-6443B9A35B53}" destId="{299DFF23-A216-4906-8E40-6459FF546A19}" srcOrd="0" destOrd="0" parTransId="{70E30245-8C5D-4A4F-9C84-2FE4F2E8A7EF}" sibTransId="{8909EC99-26B9-41A3-B47C-CB0D6A2F9FC0}"/>
    <dgm:cxn modelId="{59E2AE2E-FCA3-4183-84DC-7E5803FEB335}" srcId="{42056756-C829-4B82-8752-CAA69D863579}" destId="{5AD63B6A-B4EC-4275-B918-A40B73B9D6F6}" srcOrd="5" destOrd="0" parTransId="{B438A1F5-1F83-4221-B029-970AC408ECEC}" sibTransId="{E5713662-B0B5-4874-A672-0909BAB466AA}"/>
    <dgm:cxn modelId="{E1385633-09B2-4B51-8E2C-E065E94D896F}" type="presOf" srcId="{A8F16173-EA4A-4221-9DA5-01F865564663}" destId="{3475D94D-DBFD-4FAE-94B0-9C2BA1B50A71}" srcOrd="0" destOrd="0" presId="urn:microsoft.com/office/officeart/2005/8/layout/hList1"/>
    <dgm:cxn modelId="{7B9C9933-6FB1-4314-92FA-D6D0F65C7471}" type="presOf" srcId="{6F448827-C142-4A2A-A4A9-6443B9A35B53}" destId="{476F74B1-D8C8-4C36-88E4-A3E6D0BDC29A}" srcOrd="0" destOrd="0" presId="urn:microsoft.com/office/officeart/2005/8/layout/hList1"/>
    <dgm:cxn modelId="{25326A5E-B605-4AB3-8C22-17C07F720D09}" srcId="{42056756-C829-4B82-8752-CAA69D863579}" destId="{F49DCE0B-A987-47B3-B68B-ECECEE00CD7E}" srcOrd="4" destOrd="0" parTransId="{1539087C-70A9-4330-997A-85014BC0E65B}" sibTransId="{55AAD21D-B4E4-4E52-A27E-92EF205C826C}"/>
    <dgm:cxn modelId="{3629CA6B-2C10-488C-BF9A-DFABF6488BD8}" srcId="{0C9B9CC1-01F2-425E-9221-2D4E03913C43}" destId="{468414E4-5441-4E9F-A409-6308040B726E}" srcOrd="0" destOrd="0" parTransId="{E5AFA464-8A69-4F71-A9F5-F2F09717CD52}" sibTransId="{81F8F422-EE6C-4FA5-AE4E-B3CDED51FE65}"/>
    <dgm:cxn modelId="{CA8FEA4C-DD6E-4FB5-8D57-59B1A1D1DDB9}" type="presOf" srcId="{299DFF23-A216-4906-8E40-6459FF546A19}" destId="{1AD8594A-17FB-4FA3-8EA8-026E653BD178}" srcOrd="0" destOrd="0" presId="urn:microsoft.com/office/officeart/2005/8/layout/hList1"/>
    <dgm:cxn modelId="{D372646E-CB57-4457-90B9-F2E003A74FEC}" type="presOf" srcId="{76D06CCB-0717-4D5D-A708-BEEDA9693F3D}" destId="{72657DA5-5E61-4E08-B883-73EA6E2E2DCC}" srcOrd="0" destOrd="1" presId="urn:microsoft.com/office/officeart/2005/8/layout/hList1"/>
    <dgm:cxn modelId="{B314B46F-D204-47A8-87B1-3FB02A5AFFEA}" srcId="{6F448827-C142-4A2A-A4A9-6443B9A35B53}" destId="{F52B1E8C-BD59-4E29-B576-BBEB90C5E88C}" srcOrd="2" destOrd="0" parTransId="{B39297AF-A586-4078-970C-41176840EB6C}" sibTransId="{68D836C7-D985-4FAC-A73C-E210402423C9}"/>
    <dgm:cxn modelId="{A95E9475-50AB-43FF-8D3A-4EDF394B26C9}" type="presOf" srcId="{468414E4-5441-4E9F-A409-6308040B726E}" destId="{B3DC206E-F7A0-458D-B833-8C3AD8C21188}" srcOrd="0" destOrd="0" presId="urn:microsoft.com/office/officeart/2005/8/layout/hList1"/>
    <dgm:cxn modelId="{DF1F4659-981A-4979-BF9B-F3092754922F}" srcId="{42056756-C829-4B82-8752-CAA69D863579}" destId="{76D06CCB-0717-4D5D-A708-BEEDA9693F3D}" srcOrd="1" destOrd="0" parTransId="{F9E0989E-10D2-42EE-B6BC-4AF0E1A9183E}" sibTransId="{A95854C4-20C5-4922-B95D-F1C147D527AF}"/>
    <dgm:cxn modelId="{9F010F7B-9833-4074-A35C-697B4D4327FF}" srcId="{6F448827-C142-4A2A-A4A9-6443B9A35B53}" destId="{B26E42A1-F576-46DC-AA35-7291483679DA}" srcOrd="1" destOrd="0" parTransId="{7E9067D7-3824-47F9-9546-4AFA195B25DC}" sibTransId="{DDAFB483-43DD-4F71-B4A2-53D584C571B6}"/>
    <dgm:cxn modelId="{DA09908D-6189-4F6D-9B5A-5AA7084E5F6D}" type="presOf" srcId="{C15C0071-6CC2-45FB-A765-F4F52D3C8373}" destId="{B3DC206E-F7A0-458D-B833-8C3AD8C21188}" srcOrd="0" destOrd="1" presId="urn:microsoft.com/office/officeart/2005/8/layout/hList1"/>
    <dgm:cxn modelId="{9D26E396-2E2B-455B-82EF-5933EAB3DFAC}" srcId="{42056756-C829-4B82-8752-CAA69D863579}" destId="{AF147C13-C0EE-4CAF-81C9-1D3C4F651528}" srcOrd="3" destOrd="0" parTransId="{D39455B7-21A4-427F-8BA0-4DE41C42F606}" sibTransId="{70E1724E-BCF3-4C7B-BB9D-ED3650B3C17D}"/>
    <dgm:cxn modelId="{F2643D9A-BC26-4558-A5D8-7B38A346505A}" type="presOf" srcId="{8F581749-2225-40D0-8E29-D339D86155FC}" destId="{B3DC206E-F7A0-458D-B833-8C3AD8C21188}" srcOrd="0" destOrd="3" presId="urn:microsoft.com/office/officeart/2005/8/layout/hList1"/>
    <dgm:cxn modelId="{2932979B-72D6-4729-997F-81D4D4F85083}" type="presOf" srcId="{0C9B9CC1-01F2-425E-9221-2D4E03913C43}" destId="{22105AA2-6023-4477-9249-91E5D028C6CA}" srcOrd="0" destOrd="0" presId="urn:microsoft.com/office/officeart/2005/8/layout/hList1"/>
    <dgm:cxn modelId="{B9536CA4-2AFC-44F3-9DE7-476DB1DAFE05}" type="presOf" srcId="{92170C76-5B33-49C4-A018-D0AC87AD4B3B}" destId="{B3DC206E-F7A0-458D-B833-8C3AD8C21188}" srcOrd="0" destOrd="2" presId="urn:microsoft.com/office/officeart/2005/8/layout/hList1"/>
    <dgm:cxn modelId="{45D904B3-BFC0-4790-BE06-04AEF4A83566}" type="presOf" srcId="{8EB2F0C9-93B1-4A1D-B7E1-6D5CBC3DC42B}" destId="{72657DA5-5E61-4E08-B883-73EA6E2E2DCC}" srcOrd="0" destOrd="2" presId="urn:microsoft.com/office/officeart/2005/8/layout/hList1"/>
    <dgm:cxn modelId="{91B7EDB4-6C8E-4744-9F96-4468C5119313}" type="presOf" srcId="{3BA8CFB4-BAD0-4BF9-9845-D583D9E903B1}" destId="{72657DA5-5E61-4E08-B883-73EA6E2E2DCC}" srcOrd="0" destOrd="0" presId="urn:microsoft.com/office/officeart/2005/8/layout/hList1"/>
    <dgm:cxn modelId="{10C274B6-E45D-4C33-BE98-C2FA7F681156}" type="presOf" srcId="{42056756-C829-4B82-8752-CAA69D863579}" destId="{EBBD763C-15A1-4978-A987-BA141BFAB72C}" srcOrd="0" destOrd="0" presId="urn:microsoft.com/office/officeart/2005/8/layout/hList1"/>
    <dgm:cxn modelId="{9D46DABD-71CE-4877-822F-D60DF6438062}" type="presOf" srcId="{5AD63B6A-B4EC-4275-B918-A40B73B9D6F6}" destId="{72657DA5-5E61-4E08-B883-73EA6E2E2DCC}" srcOrd="0" destOrd="5" presId="urn:microsoft.com/office/officeart/2005/8/layout/hList1"/>
    <dgm:cxn modelId="{8BA4F5C6-85F4-4E85-82C4-BB4FB156EC17}" srcId="{42056756-C829-4B82-8752-CAA69D863579}" destId="{3BA8CFB4-BAD0-4BF9-9845-D583D9E903B1}" srcOrd="0" destOrd="0" parTransId="{D177C73D-A01B-4AA2-90DC-EDD4DD835FF8}" sibTransId="{DAF622C7-C344-4EC7-A0B5-5B064027DE0A}"/>
    <dgm:cxn modelId="{AFC963C8-DC89-4126-A8C1-48E07D1968CC}" type="presOf" srcId="{B26E42A1-F576-46DC-AA35-7291483679DA}" destId="{1AD8594A-17FB-4FA3-8EA8-026E653BD178}" srcOrd="0" destOrd="1" presId="urn:microsoft.com/office/officeart/2005/8/layout/hList1"/>
    <dgm:cxn modelId="{2750F2DB-64E6-4CB9-9DD8-26A54666D5D1}" type="presOf" srcId="{F49DCE0B-A987-47B3-B68B-ECECEE00CD7E}" destId="{72657DA5-5E61-4E08-B883-73EA6E2E2DCC}" srcOrd="0" destOrd="4" presId="urn:microsoft.com/office/officeart/2005/8/layout/hList1"/>
    <dgm:cxn modelId="{8D346FDC-E203-4239-A87C-9933BE443C2F}" srcId="{42056756-C829-4B82-8752-CAA69D863579}" destId="{8EB2F0C9-93B1-4A1D-B7E1-6D5CBC3DC42B}" srcOrd="2" destOrd="0" parTransId="{70AABB62-96DC-4DD5-AE24-259F6D921A3E}" sibTransId="{23F38EC7-679B-46F5-9E7F-693784B160EB}"/>
    <dgm:cxn modelId="{8C3B14E1-5140-4CA0-BE8D-420407E6DE89}" srcId="{0C9B9CC1-01F2-425E-9221-2D4E03913C43}" destId="{C15C0071-6CC2-45FB-A765-F4F52D3C8373}" srcOrd="1" destOrd="0" parTransId="{6FD89306-8DA7-4B52-AFF8-BC8DF4B90D32}" sibTransId="{0054351B-3CC2-4FAE-A6CF-75F431162546}"/>
    <dgm:cxn modelId="{9A3937ED-03A3-4A1E-95A1-A6F0BA131480}" srcId="{A8F16173-EA4A-4221-9DA5-01F865564663}" destId="{6F448827-C142-4A2A-A4A9-6443B9A35B53}" srcOrd="0" destOrd="0" parTransId="{1F953AE5-C70F-464D-B19F-99F8E848CF92}" sibTransId="{8281D94F-77C3-478E-9FA4-C800F5CB5325}"/>
    <dgm:cxn modelId="{2C4D86EE-F2BC-459C-AD44-514535200B88}" srcId="{0C9B9CC1-01F2-425E-9221-2D4E03913C43}" destId="{8F581749-2225-40D0-8E29-D339D86155FC}" srcOrd="3" destOrd="0" parTransId="{BB98ED0F-0B8E-4C20-BFF6-B628884125F9}" sibTransId="{55ADC5CA-F548-45F2-9FD7-9272DB79D90B}"/>
    <dgm:cxn modelId="{62AB00FA-CA01-4907-9337-C008A0335850}" srcId="{0C9B9CC1-01F2-425E-9221-2D4E03913C43}" destId="{92170C76-5B33-49C4-A018-D0AC87AD4B3B}" srcOrd="2" destOrd="0" parTransId="{E1D1EE4E-0189-411C-93E5-BBA413B4862C}" sibTransId="{7C997537-276D-4D9C-89E6-476411668D64}"/>
    <dgm:cxn modelId="{32C45FA7-FE4D-4FDD-A842-7FEADFBFF4E1}" type="presParOf" srcId="{3475D94D-DBFD-4FAE-94B0-9C2BA1B50A71}" destId="{35EF2CDB-DECE-4B8C-9C0E-B1CDE3F99A19}" srcOrd="0" destOrd="0" presId="urn:microsoft.com/office/officeart/2005/8/layout/hList1"/>
    <dgm:cxn modelId="{CC5DC5D8-3A9B-4855-8C80-276DBD563C68}" type="presParOf" srcId="{35EF2CDB-DECE-4B8C-9C0E-B1CDE3F99A19}" destId="{476F74B1-D8C8-4C36-88E4-A3E6D0BDC29A}" srcOrd="0" destOrd="0" presId="urn:microsoft.com/office/officeart/2005/8/layout/hList1"/>
    <dgm:cxn modelId="{B4E64A47-612C-4357-947C-F2104D86DA65}" type="presParOf" srcId="{35EF2CDB-DECE-4B8C-9C0E-B1CDE3F99A19}" destId="{1AD8594A-17FB-4FA3-8EA8-026E653BD178}" srcOrd="1" destOrd="0" presId="urn:microsoft.com/office/officeart/2005/8/layout/hList1"/>
    <dgm:cxn modelId="{FE9564A9-3D18-44FA-A744-7322A40F0118}" type="presParOf" srcId="{3475D94D-DBFD-4FAE-94B0-9C2BA1B50A71}" destId="{0DA2DAFF-91BB-4373-8B81-E9DEF971AE1B}" srcOrd="1" destOrd="0" presId="urn:microsoft.com/office/officeart/2005/8/layout/hList1"/>
    <dgm:cxn modelId="{D73EA984-8607-4D2E-AE37-3CED26580D25}" type="presParOf" srcId="{3475D94D-DBFD-4FAE-94B0-9C2BA1B50A71}" destId="{4EEEFD09-8AF9-431A-98B3-1C98DD28560E}" srcOrd="2" destOrd="0" presId="urn:microsoft.com/office/officeart/2005/8/layout/hList1"/>
    <dgm:cxn modelId="{91B9B5E8-F904-4289-BEED-49950B8755E8}" type="presParOf" srcId="{4EEEFD09-8AF9-431A-98B3-1C98DD28560E}" destId="{22105AA2-6023-4477-9249-91E5D028C6CA}" srcOrd="0" destOrd="0" presId="urn:microsoft.com/office/officeart/2005/8/layout/hList1"/>
    <dgm:cxn modelId="{0F332786-D814-40A1-90FD-F1C8A35FB088}" type="presParOf" srcId="{4EEEFD09-8AF9-431A-98B3-1C98DD28560E}" destId="{B3DC206E-F7A0-458D-B833-8C3AD8C21188}" srcOrd="1" destOrd="0" presId="urn:microsoft.com/office/officeart/2005/8/layout/hList1"/>
    <dgm:cxn modelId="{DB5DCEE9-0CEB-464D-AD1A-475E48D614FD}" type="presParOf" srcId="{3475D94D-DBFD-4FAE-94B0-9C2BA1B50A71}" destId="{528D0A7A-CD4F-455C-81AF-3DF161D3CD01}" srcOrd="3" destOrd="0" presId="urn:microsoft.com/office/officeart/2005/8/layout/hList1"/>
    <dgm:cxn modelId="{37A6FA57-BAF1-4706-98D2-FF5E99404399}" type="presParOf" srcId="{3475D94D-DBFD-4FAE-94B0-9C2BA1B50A71}" destId="{3C99B2D5-F80B-4072-846B-6B83B14C2F07}" srcOrd="4" destOrd="0" presId="urn:microsoft.com/office/officeart/2005/8/layout/hList1"/>
    <dgm:cxn modelId="{9E89E6FC-82D7-4940-AD70-A0B2F24A93AA}" type="presParOf" srcId="{3C99B2D5-F80B-4072-846B-6B83B14C2F07}" destId="{EBBD763C-15A1-4978-A987-BA141BFAB72C}" srcOrd="0" destOrd="0" presId="urn:microsoft.com/office/officeart/2005/8/layout/hList1"/>
    <dgm:cxn modelId="{F09EAAF6-EE1A-4282-AD0D-448D22BE8E75}" type="presParOf" srcId="{3C99B2D5-F80B-4072-846B-6B83B14C2F07}" destId="{72657DA5-5E61-4E08-B883-73EA6E2E2DCC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ECB6E69-89BF-452A-8210-145F5FD0261A}">
      <dsp:nvSpPr>
        <dsp:cNvPr id="0" name=""/>
        <dsp:cNvSpPr/>
      </dsp:nvSpPr>
      <dsp:spPr>
        <a:xfrm>
          <a:off x="2820" y="2021397"/>
          <a:ext cx="2912997" cy="240261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2385" tIns="32385" rIns="32385" bIns="32385" numCol="1" spcCol="1270" anchor="t" anchorCtr="0">
          <a:noAutofit/>
        </a:bodyPr>
        <a:lstStyle/>
        <a:p>
          <a:pPr marL="171450" lvl="1" indent="-171450" algn="l" defTabSz="7556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700" kern="1200" dirty="0"/>
            <a:t>Nuk e </a:t>
          </a:r>
          <a:r>
            <a:rPr lang="en-US" sz="1700" kern="1200" dirty="0" err="1"/>
            <a:t>identifikuan</a:t>
          </a:r>
          <a:r>
            <a:rPr lang="en-US" sz="1700" kern="1200" dirty="0"/>
            <a:t> </a:t>
          </a:r>
          <a:r>
            <a:rPr lang="en-US" sz="1700" kern="1200" dirty="0" err="1"/>
            <a:t>ngacmimin</a:t>
          </a:r>
          <a:r>
            <a:rPr lang="en-US" sz="1700" kern="1200" dirty="0"/>
            <a:t> </a:t>
          </a:r>
          <a:r>
            <a:rPr lang="en-US" sz="1700" kern="1200" dirty="0" err="1"/>
            <a:t>seksual</a:t>
          </a:r>
          <a:r>
            <a:rPr lang="en-US" sz="1700" kern="1200" dirty="0"/>
            <a:t> </a:t>
          </a:r>
          <a:r>
            <a:rPr lang="en-US" sz="1700" kern="1200" dirty="0" err="1"/>
            <a:t>si</a:t>
          </a:r>
          <a:r>
            <a:rPr lang="en-US" sz="1700" kern="1200" dirty="0"/>
            <a:t> </a:t>
          </a:r>
          <a:r>
            <a:rPr lang="en-US" sz="1700" kern="1200" dirty="0" err="1"/>
            <a:t>një</a:t>
          </a:r>
          <a:r>
            <a:rPr lang="en-US" sz="1700" kern="1200" dirty="0"/>
            <a:t> </a:t>
          </a:r>
          <a:r>
            <a:rPr lang="en-US" sz="1700" kern="1200" dirty="0" err="1"/>
            <a:t>formë</a:t>
          </a:r>
          <a:r>
            <a:rPr lang="en-US" sz="1700" kern="1200" dirty="0"/>
            <a:t> të </a:t>
          </a:r>
          <a:r>
            <a:rPr lang="en-US" sz="1700" kern="1200" dirty="0" err="1"/>
            <a:t>diskriminimit</a:t>
          </a:r>
          <a:r>
            <a:rPr lang="en-US" sz="1700" kern="1200" dirty="0"/>
            <a:t> me </a:t>
          </a:r>
          <a:r>
            <a:rPr lang="en-US" sz="1700" kern="1200" dirty="0" err="1"/>
            <a:t>bazë</a:t>
          </a:r>
          <a:r>
            <a:rPr lang="en-US" sz="1700" kern="1200" dirty="0"/>
            <a:t> </a:t>
          </a:r>
          <a:r>
            <a:rPr lang="en-US" sz="1700" kern="1200" dirty="0" err="1"/>
            <a:t>gjinore</a:t>
          </a:r>
          <a:endParaRPr lang="en-US" sz="1700" kern="1200" dirty="0"/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700" kern="1200" dirty="0"/>
            <a:t>Pak </a:t>
          </a:r>
          <a:r>
            <a:rPr lang="en-US" sz="1700" kern="1200" dirty="0" err="1"/>
            <a:t>ose</a:t>
          </a:r>
          <a:r>
            <a:rPr lang="en-US" sz="1700" kern="1200" dirty="0"/>
            <a:t> </a:t>
          </a:r>
          <a:r>
            <a:rPr lang="en-US" sz="1700" kern="1200" dirty="0" err="1"/>
            <a:t>aspak</a:t>
          </a:r>
          <a:r>
            <a:rPr lang="en-US" sz="1700" kern="1200" dirty="0"/>
            <a:t> </a:t>
          </a:r>
          <a:r>
            <a:rPr lang="en-US" sz="1700" kern="1200" dirty="0" err="1"/>
            <a:t>raste</a:t>
          </a:r>
          <a:endParaRPr lang="en-US" sz="1700" kern="1200" dirty="0"/>
        </a:p>
      </dsp:txBody>
      <dsp:txXfrm>
        <a:off x="58111" y="2076688"/>
        <a:ext cx="2802415" cy="1777186"/>
      </dsp:txXfrm>
    </dsp:sp>
    <dsp:sp modelId="{F80C7EEA-5767-4782-BF17-696C20722FD1}">
      <dsp:nvSpPr>
        <dsp:cNvPr id="0" name=""/>
        <dsp:cNvSpPr/>
      </dsp:nvSpPr>
      <dsp:spPr>
        <a:xfrm>
          <a:off x="1665178" y="2683945"/>
          <a:ext cx="3079990" cy="3079990"/>
        </a:xfrm>
        <a:prstGeom prst="leftCircularArrow">
          <a:avLst>
            <a:gd name="adj1" fmla="val 2727"/>
            <a:gd name="adj2" fmla="val 332265"/>
            <a:gd name="adj3" fmla="val 2109484"/>
            <a:gd name="adj4" fmla="val 9026197"/>
            <a:gd name="adj5" fmla="val 3182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C8C0C4A-FC3D-427A-8429-33F89E67F675}">
      <dsp:nvSpPr>
        <dsp:cNvPr id="0" name=""/>
        <dsp:cNvSpPr/>
      </dsp:nvSpPr>
      <dsp:spPr>
        <a:xfrm>
          <a:off x="650153" y="3909165"/>
          <a:ext cx="2589331" cy="1029691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3815" tIns="29210" rIns="43815" bIns="2921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q" sz="2300" kern="1200" dirty="0"/>
            <a:t>Polic</a:t>
          </a:r>
          <a:r>
            <a:rPr lang="en-US" sz="2300" kern="1200" dirty="0" err="1"/>
            <a:t>ia</a:t>
          </a:r>
          <a:endParaRPr lang="sq" sz="2300" kern="1200" dirty="0"/>
        </a:p>
      </dsp:txBody>
      <dsp:txXfrm>
        <a:off x="680312" y="3939324"/>
        <a:ext cx="2529013" cy="969373"/>
      </dsp:txXfrm>
    </dsp:sp>
    <dsp:sp modelId="{C1DF4271-E5EE-4B19-AC4C-245FD656A88C}">
      <dsp:nvSpPr>
        <dsp:cNvPr id="0" name=""/>
        <dsp:cNvSpPr/>
      </dsp:nvSpPr>
      <dsp:spPr>
        <a:xfrm>
          <a:off x="3639467" y="1844862"/>
          <a:ext cx="2912997" cy="275317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1355300"/>
              <a:satOff val="50000"/>
              <a:lumOff val="-7353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2385" tIns="32385" rIns="32385" bIns="32385" numCol="1" spcCol="1270" anchor="t" anchorCtr="0">
          <a:noAutofit/>
        </a:bodyPr>
        <a:lstStyle/>
        <a:p>
          <a:pPr marL="171450" lvl="1" indent="-171450" algn="l" defTabSz="7556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700" kern="1200" dirty="0" err="1"/>
            <a:t>Mungon</a:t>
          </a:r>
          <a:r>
            <a:rPr lang="en-US" sz="1700" kern="1200" dirty="0"/>
            <a:t> </a:t>
          </a:r>
          <a:r>
            <a:rPr lang="en-US" sz="1700" kern="1200" dirty="0" err="1"/>
            <a:t>njohuria</a:t>
          </a:r>
          <a:r>
            <a:rPr lang="en-US" sz="1700" kern="1200" dirty="0"/>
            <a:t> </a:t>
          </a:r>
          <a:r>
            <a:rPr lang="en-US" sz="1700" kern="1200" dirty="0" err="1"/>
            <a:t>praktike</a:t>
          </a:r>
          <a:r>
            <a:rPr lang="en-US" sz="1700" kern="1200" dirty="0"/>
            <a:t> dhe e </a:t>
          </a:r>
          <a:r>
            <a:rPr lang="en-US" sz="1700" kern="1200" dirty="0" err="1"/>
            <a:t>hollësishme</a:t>
          </a:r>
          <a:r>
            <a:rPr lang="en-US" sz="1700" kern="1200" dirty="0"/>
            <a:t> e </a:t>
          </a:r>
          <a:r>
            <a:rPr lang="en-US" sz="1700" kern="1200" dirty="0" err="1"/>
            <a:t>kornizës</a:t>
          </a:r>
          <a:r>
            <a:rPr lang="en-US" sz="1700" kern="1200" dirty="0"/>
            <a:t> </a:t>
          </a:r>
          <a:r>
            <a:rPr lang="en-US" sz="1700" kern="1200" dirty="0" err="1"/>
            <a:t>ligjore</a:t>
          </a:r>
          <a:endParaRPr lang="en-GB" sz="1700" kern="1200" dirty="0"/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700" kern="1200" dirty="0" err="1"/>
            <a:t>Mungon</a:t>
          </a:r>
          <a:r>
            <a:rPr lang="en-GB" sz="1700" kern="1200" dirty="0"/>
            <a:t> </a:t>
          </a:r>
          <a:r>
            <a:rPr lang="en-GB" sz="1700" kern="1200" dirty="0" err="1"/>
            <a:t>praktika</a:t>
          </a:r>
          <a:r>
            <a:rPr lang="en-GB" sz="1700" kern="1200" dirty="0"/>
            <a:t> </a:t>
          </a:r>
          <a:r>
            <a:rPr lang="en-GB" sz="1700" kern="1200" dirty="0" err="1"/>
            <a:t>gjyqësore</a:t>
          </a:r>
          <a:endParaRPr lang="en-GB" sz="1700" kern="1200" dirty="0"/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700" kern="1200" dirty="0" err="1"/>
            <a:t>Trajtimi</a:t>
          </a:r>
          <a:r>
            <a:rPr lang="en-GB" sz="1700" kern="1200" dirty="0"/>
            <a:t> </a:t>
          </a:r>
          <a:r>
            <a:rPr lang="en-GB" sz="1700" kern="1200" dirty="0" err="1"/>
            <a:t>i</a:t>
          </a:r>
          <a:r>
            <a:rPr lang="en-GB" sz="1700" kern="1200" dirty="0"/>
            <a:t> </a:t>
          </a:r>
          <a:r>
            <a:rPr lang="en-GB" sz="1700" kern="1200" dirty="0" err="1"/>
            <a:t>ngadaltë</a:t>
          </a:r>
          <a:r>
            <a:rPr lang="en-GB" sz="1700" kern="1200" dirty="0"/>
            <a:t> </a:t>
          </a:r>
          <a:r>
            <a:rPr lang="en-GB" sz="1700" kern="1200" dirty="0" err="1"/>
            <a:t>i</a:t>
          </a:r>
          <a:r>
            <a:rPr lang="en-GB" sz="1700" kern="1200" dirty="0"/>
            <a:t> </a:t>
          </a:r>
          <a:r>
            <a:rPr lang="en-GB" sz="1700" kern="1200" dirty="0" err="1"/>
            <a:t>rasteve</a:t>
          </a:r>
          <a:endParaRPr lang="sq-AL" sz="1700" kern="1200" dirty="0"/>
        </a:p>
      </dsp:txBody>
      <dsp:txXfrm>
        <a:off x="3702825" y="2498187"/>
        <a:ext cx="2786281" cy="2036496"/>
      </dsp:txXfrm>
    </dsp:sp>
    <dsp:sp modelId="{8A588F4E-5004-49BA-9CEF-85250E1F0C19}">
      <dsp:nvSpPr>
        <dsp:cNvPr id="0" name=""/>
        <dsp:cNvSpPr/>
      </dsp:nvSpPr>
      <dsp:spPr>
        <a:xfrm>
          <a:off x="5437061" y="607303"/>
          <a:ext cx="3264534" cy="3264534"/>
        </a:xfrm>
        <a:prstGeom prst="circularArrow">
          <a:avLst>
            <a:gd name="adj1" fmla="val 2573"/>
            <a:gd name="adj2" fmla="val 312359"/>
            <a:gd name="adj3" fmla="val 19583759"/>
            <a:gd name="adj4" fmla="val 12647140"/>
            <a:gd name="adj5" fmla="val 3002"/>
          </a:avLst>
        </a:prstGeom>
        <a:solidFill>
          <a:schemeClr val="accent3">
            <a:hueOff val="2710599"/>
            <a:satOff val="100000"/>
            <a:lumOff val="-14706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C0DD097-CFF4-4176-B731-C0801397866D}">
      <dsp:nvSpPr>
        <dsp:cNvPr id="0" name=""/>
        <dsp:cNvSpPr/>
      </dsp:nvSpPr>
      <dsp:spPr>
        <a:xfrm>
          <a:off x="4450575" y="1450704"/>
          <a:ext cx="2589331" cy="1029691"/>
        </a:xfrm>
        <a:prstGeom prst="roundRect">
          <a:avLst>
            <a:gd name="adj" fmla="val 10000"/>
          </a:avLst>
        </a:prstGeom>
        <a:solidFill>
          <a:schemeClr val="accent3">
            <a:hueOff val="1355300"/>
            <a:satOff val="50000"/>
            <a:lumOff val="-735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3815" tIns="29210" rIns="43815" bIns="2921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 noProof="0" dirty="0" err="1">
              <a:ea typeface="Tahoma"/>
              <a:cs typeface="Tahoma"/>
            </a:rPr>
            <a:t>Prokuroria</a:t>
          </a:r>
          <a:r>
            <a:rPr lang="sq" sz="2300" kern="1200" dirty="0">
              <a:ea typeface="Tahoma"/>
              <a:cs typeface="Tahoma"/>
            </a:rPr>
            <a:t> &amp;</a:t>
          </a:r>
          <a:r>
            <a:rPr lang="en-US" sz="2300" kern="1200" dirty="0">
              <a:ea typeface="Tahoma"/>
              <a:cs typeface="Tahoma"/>
            </a:rPr>
            <a:t> </a:t>
          </a:r>
          <a:r>
            <a:rPr lang="en-US" sz="2300" kern="1200" dirty="0" err="1">
              <a:ea typeface="Tahoma"/>
              <a:cs typeface="Tahoma"/>
            </a:rPr>
            <a:t>Gjykatat</a:t>
          </a:r>
          <a:endParaRPr lang="sq" sz="2300" kern="1200" dirty="0">
            <a:ea typeface="Tahoma"/>
            <a:cs typeface="Tahoma"/>
          </a:endParaRPr>
        </a:p>
      </dsp:txBody>
      <dsp:txXfrm>
        <a:off x="4480734" y="1480863"/>
        <a:ext cx="2529013" cy="969373"/>
      </dsp:txXfrm>
    </dsp:sp>
    <dsp:sp modelId="{AB82B356-B644-4D10-A1F3-E98EEF7A41D3}">
      <dsp:nvSpPr>
        <dsp:cNvPr id="0" name=""/>
        <dsp:cNvSpPr/>
      </dsp:nvSpPr>
      <dsp:spPr>
        <a:xfrm>
          <a:off x="7276115" y="2021397"/>
          <a:ext cx="2912997" cy="240261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2710599"/>
              <a:satOff val="100000"/>
              <a:lumOff val="-14706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2385" tIns="32385" rIns="32385" bIns="32385" numCol="1" spcCol="1270" anchor="t" anchorCtr="0">
          <a:noAutofit/>
        </a:bodyPr>
        <a:lstStyle/>
        <a:p>
          <a:pPr marL="171450" lvl="1" indent="-171450" algn="l" defTabSz="7556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700" kern="1200" dirty="0"/>
            <a:t>Posedon shumë</a:t>
          </a:r>
          <a:r>
            <a:rPr lang="en-US" sz="1700" kern="1200" dirty="0">
              <a:latin typeface="Tahoma"/>
            </a:rPr>
            <a:t>  njohuri mbi </a:t>
          </a:r>
          <a:r>
            <a:rPr lang="en-US" sz="1700" kern="1200" dirty="0" err="1">
              <a:latin typeface="Tahoma"/>
            </a:rPr>
            <a:t>diskriminimin</a:t>
          </a:r>
          <a:r>
            <a:rPr lang="en-US" sz="1700" kern="1200" dirty="0">
              <a:latin typeface="Tahoma"/>
            </a:rPr>
            <a:t> me </a:t>
          </a:r>
          <a:r>
            <a:rPr lang="en-US" sz="1700" b="0" kern="1200" dirty="0" err="1">
              <a:latin typeface="Tahoma"/>
            </a:rPr>
            <a:t>baz</a:t>
          </a:r>
          <a:r>
            <a:rPr lang="en-US" sz="1700" b="1" kern="1200" dirty="0" err="1">
              <a:latin typeface="Tahoma"/>
            </a:rPr>
            <a:t>ë</a:t>
          </a:r>
          <a:r>
            <a:rPr lang="en-US" sz="1700" b="1" kern="1200" dirty="0">
              <a:latin typeface="Tahoma"/>
            </a:rPr>
            <a:t> gjinore</a:t>
          </a:r>
          <a:endParaRPr lang="en-US" sz="1700" b="1" kern="1200" dirty="0"/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700" kern="1200" dirty="0">
              <a:latin typeface="Tahoma"/>
            </a:rPr>
            <a:t>Pak </a:t>
          </a:r>
          <a:r>
            <a:rPr lang="en-US" sz="1700" kern="1200" dirty="0" err="1">
              <a:latin typeface="Tahoma"/>
            </a:rPr>
            <a:t>raste</a:t>
          </a:r>
          <a:r>
            <a:rPr lang="en-US" sz="1700" kern="1200" dirty="0">
              <a:latin typeface="Tahoma"/>
            </a:rPr>
            <a:t> të </a:t>
          </a:r>
          <a:r>
            <a:rPr lang="en-US" sz="1700" kern="1200" dirty="0" err="1">
              <a:latin typeface="Tahoma"/>
            </a:rPr>
            <a:t>raportuara</a:t>
          </a:r>
          <a:endParaRPr lang="en-US" sz="1700" kern="1200" dirty="0"/>
        </a:p>
      </dsp:txBody>
      <dsp:txXfrm>
        <a:off x="7331406" y="2076688"/>
        <a:ext cx="2802415" cy="1777186"/>
      </dsp:txXfrm>
    </dsp:sp>
    <dsp:sp modelId="{714FE4FE-DC25-4E27-84AD-37930FC97B29}">
      <dsp:nvSpPr>
        <dsp:cNvPr id="0" name=""/>
        <dsp:cNvSpPr/>
      </dsp:nvSpPr>
      <dsp:spPr>
        <a:xfrm>
          <a:off x="7923447" y="3909165"/>
          <a:ext cx="2589331" cy="1029691"/>
        </a:xfrm>
        <a:prstGeom prst="roundRect">
          <a:avLst>
            <a:gd name="adj" fmla="val 10000"/>
          </a:avLst>
        </a:prstGeom>
        <a:solidFill>
          <a:schemeClr val="accent3">
            <a:hueOff val="2710599"/>
            <a:satOff val="100000"/>
            <a:lumOff val="-1470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3815" tIns="29210" rIns="43815" bIns="2921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 noProof="0" dirty="0" err="1">
              <a:ea typeface="Tahoma"/>
              <a:cs typeface="Tahoma"/>
            </a:rPr>
            <a:t>Institucioni</a:t>
          </a:r>
          <a:r>
            <a:rPr lang="en-US" sz="2300" kern="1200" noProof="0" dirty="0">
              <a:ea typeface="Tahoma"/>
              <a:cs typeface="Tahoma"/>
            </a:rPr>
            <a:t> i </a:t>
          </a:r>
          <a:r>
            <a:rPr lang="en-US" sz="2300" kern="1200" noProof="0" dirty="0" err="1">
              <a:ea typeface="Tahoma"/>
              <a:cs typeface="Tahoma"/>
            </a:rPr>
            <a:t>Avokatit</a:t>
          </a:r>
          <a:r>
            <a:rPr lang="en-US" sz="2300" kern="1200" noProof="0" dirty="0">
              <a:ea typeface="Tahoma"/>
              <a:cs typeface="Tahoma"/>
            </a:rPr>
            <a:t> të </a:t>
          </a:r>
          <a:r>
            <a:rPr lang="en-US" sz="2300" kern="1200" noProof="0" dirty="0" err="1">
              <a:ea typeface="Tahoma"/>
              <a:cs typeface="Tahoma"/>
            </a:rPr>
            <a:t>Popullit</a:t>
          </a:r>
          <a:endParaRPr lang="en-US" sz="2300" kern="1200" noProof="0" dirty="0">
            <a:ea typeface="Tahoma"/>
            <a:cs typeface="Tahoma"/>
          </a:endParaRPr>
        </a:p>
      </dsp:txBody>
      <dsp:txXfrm>
        <a:off x="7953606" y="3939324"/>
        <a:ext cx="2529013" cy="96937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76F74B1-D8C8-4C36-88E4-A3E6D0BDC29A}">
      <dsp:nvSpPr>
        <dsp:cNvPr id="0" name=""/>
        <dsp:cNvSpPr/>
      </dsp:nvSpPr>
      <dsp:spPr>
        <a:xfrm>
          <a:off x="11055" y="0"/>
          <a:ext cx="2946834" cy="889372"/>
        </a:xfrm>
        <a:prstGeom prst="rect">
          <a:avLst/>
        </a:prstGeom>
        <a:solidFill>
          <a:srgbClr val="A02B2D"/>
        </a:solidFill>
        <a:ln w="12700" cap="flat" cmpd="sng" algn="ctr">
          <a:solidFill>
            <a:schemeClr val="accent2">
              <a:shade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97536" rIns="170688" bIns="97536" numCol="1" spcCol="1270" anchor="ctr" anchorCtr="0">
          <a:noAutofit/>
        </a:bodyPr>
        <a:lstStyle/>
        <a:p>
          <a:pPr marL="0" lvl="0" indent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 dirty="0" err="1"/>
            <a:t>Inspektorati</a:t>
          </a:r>
          <a:r>
            <a:rPr lang="en-US" sz="2400" b="1" kern="1200" dirty="0"/>
            <a:t> i </a:t>
          </a:r>
          <a:r>
            <a:rPr lang="en-US" sz="2400" b="1" kern="1200" dirty="0" err="1"/>
            <a:t>Punës</a:t>
          </a:r>
          <a:r>
            <a:rPr lang="nl-NL" sz="2400" b="1" kern="1200" dirty="0">
              <a:latin typeface="Tahoma"/>
            </a:rPr>
            <a:t> </a:t>
          </a:r>
          <a:endParaRPr lang="sq" sz="2400" b="1" kern="1200" dirty="0">
            <a:ea typeface="Tahoma"/>
            <a:cs typeface="Tahoma"/>
          </a:endParaRPr>
        </a:p>
      </dsp:txBody>
      <dsp:txXfrm>
        <a:off x="11055" y="0"/>
        <a:ext cx="2946834" cy="889372"/>
      </dsp:txXfrm>
    </dsp:sp>
    <dsp:sp modelId="{1AD8594A-17FB-4FA3-8EA8-026E653BD178}">
      <dsp:nvSpPr>
        <dsp:cNvPr id="0" name=""/>
        <dsp:cNvSpPr/>
      </dsp:nvSpPr>
      <dsp:spPr>
        <a:xfrm>
          <a:off x="11055" y="889372"/>
          <a:ext cx="2946834" cy="4280399"/>
        </a:xfrm>
        <a:prstGeom prst="rect">
          <a:avLst/>
        </a:prstGeom>
        <a:solidFill>
          <a:srgbClr val="DE8284">
            <a:alpha val="89804"/>
          </a:srgbClr>
        </a:solidFill>
        <a:ln w="12700" cap="flat" cmpd="sng" algn="ctr">
          <a:solidFill>
            <a:schemeClr val="accent2">
              <a:alpha val="90000"/>
              <a:tint val="55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42240" bIns="160020" numCol="1" spcCol="1270" anchor="t" anchorCtr="0">
          <a:noAutofit/>
        </a:bodyPr>
        <a:lstStyle/>
        <a:p>
          <a:pPr marL="228600" lvl="1" indent="-228600" algn="l" defTabSz="8890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2000" kern="1200" dirty="0" err="1"/>
            <a:t>Duket</a:t>
          </a:r>
          <a:r>
            <a:rPr lang="en-GB" sz="2000" kern="1200" dirty="0"/>
            <a:t> i </a:t>
          </a:r>
          <a:r>
            <a:rPr lang="en-GB" sz="2000" kern="1200" dirty="0" err="1"/>
            <a:t>informuar</a:t>
          </a:r>
          <a:r>
            <a:rPr lang="en-GB" sz="2000" kern="1200" dirty="0"/>
            <a:t> </a:t>
          </a:r>
          <a:r>
            <a:rPr lang="en-GB" sz="2000" kern="1200" dirty="0" err="1"/>
            <a:t>për</a:t>
          </a:r>
          <a:r>
            <a:rPr lang="en-GB" sz="2000" kern="1200" dirty="0"/>
            <a:t> </a:t>
          </a:r>
          <a:r>
            <a:rPr lang="en-GB" sz="2000" kern="1200" dirty="0" err="1"/>
            <a:t>kornizën</a:t>
          </a:r>
          <a:r>
            <a:rPr lang="en-GB" sz="2000" kern="1200" dirty="0"/>
            <a:t> </a:t>
          </a:r>
          <a:r>
            <a:rPr lang="en-GB" sz="2000" kern="1200" dirty="0" err="1"/>
            <a:t>ligjore</a:t>
          </a:r>
          <a:endParaRPr lang="en-GB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2000" kern="1200" dirty="0" err="1"/>
            <a:t>Ende</a:t>
          </a:r>
          <a:r>
            <a:rPr lang="en-GB" sz="2000" kern="1200" dirty="0"/>
            <a:t> </a:t>
          </a:r>
          <a:r>
            <a:rPr lang="en-GB" sz="2000" kern="1200" dirty="0" err="1"/>
            <a:t>ka</a:t>
          </a:r>
          <a:r>
            <a:rPr lang="en-GB" sz="2000" kern="1200" dirty="0"/>
            <a:t> </a:t>
          </a:r>
          <a:r>
            <a:rPr lang="en-GB" sz="2000" kern="1200" dirty="0" err="1"/>
            <a:t>pak</a:t>
          </a:r>
          <a:r>
            <a:rPr lang="en-GB" sz="2000" kern="1200" dirty="0"/>
            <a:t> </a:t>
          </a:r>
          <a:r>
            <a:rPr lang="en-GB" sz="2000" kern="1200" dirty="0" err="1"/>
            <a:t>raste</a:t>
          </a:r>
          <a:r>
            <a:rPr lang="en-GB" sz="2000" kern="1200" dirty="0"/>
            <a:t> të </a:t>
          </a:r>
          <a:r>
            <a:rPr lang="en-GB" sz="2000" kern="1200" dirty="0" err="1"/>
            <a:t>raportuara</a:t>
          </a:r>
          <a:r>
            <a:rPr lang="en-GB" sz="2000" kern="1200" dirty="0"/>
            <a:t>, </a:t>
          </a:r>
          <a:r>
            <a:rPr lang="en-GB" sz="2000" kern="1200" dirty="0" err="1"/>
            <a:t>edhe</a:t>
          </a:r>
          <a:r>
            <a:rPr lang="en-GB" sz="2000" kern="1200" dirty="0"/>
            <a:t> </a:t>
          </a:r>
          <a:r>
            <a:rPr lang="en-GB" sz="2000" kern="1200" dirty="0" err="1"/>
            <a:t>pse</a:t>
          </a:r>
          <a:r>
            <a:rPr lang="en-GB" sz="2000" kern="1200" dirty="0"/>
            <a:t> të </a:t>
          </a:r>
          <a:r>
            <a:rPr lang="en-GB" sz="2000" kern="1200" dirty="0" err="1"/>
            <a:t>dhënat</a:t>
          </a:r>
          <a:r>
            <a:rPr lang="en-GB" sz="2000" kern="1200" dirty="0"/>
            <a:t> </a:t>
          </a:r>
          <a:r>
            <a:rPr lang="en-GB" sz="2000" kern="1200" dirty="0" err="1"/>
            <a:t>nuk</a:t>
          </a:r>
          <a:r>
            <a:rPr lang="en-GB" sz="2000" kern="1200" dirty="0"/>
            <a:t> </a:t>
          </a:r>
          <a:r>
            <a:rPr lang="en-GB" sz="2000" kern="1200" dirty="0" err="1"/>
            <a:t>janë</a:t>
          </a:r>
          <a:r>
            <a:rPr lang="en-GB" sz="2000" kern="1200" dirty="0"/>
            <a:t> </a:t>
          </a:r>
          <a:r>
            <a:rPr lang="en-GB" sz="2000" kern="1200" dirty="0" err="1"/>
            <a:t>adekuate</a:t>
          </a:r>
          <a:endParaRPr lang="en-US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2000" kern="1200" dirty="0" err="1"/>
            <a:t>Disa</a:t>
          </a:r>
          <a:r>
            <a:rPr lang="en-GB" sz="2000" kern="1200" dirty="0"/>
            <a:t> </a:t>
          </a:r>
          <a:r>
            <a:rPr lang="en-GB" sz="2000" kern="1200" dirty="0" err="1"/>
            <a:t>inspektorë</a:t>
          </a:r>
          <a:r>
            <a:rPr lang="en-GB" sz="2000" kern="1200" dirty="0"/>
            <a:t> </a:t>
          </a:r>
          <a:r>
            <a:rPr lang="en-GB" sz="2000" kern="1200" dirty="0" err="1"/>
            <a:t>bënë</a:t>
          </a:r>
          <a:r>
            <a:rPr lang="en-GB" sz="2000" kern="1200" dirty="0"/>
            <a:t> </a:t>
          </a:r>
          <a:r>
            <a:rPr lang="en-GB" sz="2000" kern="1200" dirty="0" err="1"/>
            <a:t>komente</a:t>
          </a:r>
          <a:r>
            <a:rPr lang="en-GB" sz="2000" kern="1200" dirty="0"/>
            <a:t> </a:t>
          </a:r>
          <a:r>
            <a:rPr lang="en-GB" sz="2000" kern="1200" dirty="0" err="1"/>
            <a:t>ku</a:t>
          </a:r>
          <a:r>
            <a:rPr lang="en-GB" sz="2000" kern="1200" dirty="0"/>
            <a:t> </a:t>
          </a:r>
          <a:r>
            <a:rPr lang="en-GB" sz="2000" kern="1200" dirty="0" err="1"/>
            <a:t>fajësonin</a:t>
          </a:r>
          <a:r>
            <a:rPr lang="en-GB" sz="2000" kern="1200" dirty="0"/>
            <a:t> </a:t>
          </a:r>
          <a:r>
            <a:rPr lang="en-GB" sz="2000" kern="1200" dirty="0" err="1"/>
            <a:t>viktimën</a:t>
          </a:r>
          <a:endParaRPr lang="en-US" sz="2000" kern="1200" dirty="0"/>
        </a:p>
      </dsp:txBody>
      <dsp:txXfrm>
        <a:off x="11055" y="889372"/>
        <a:ext cx="2946834" cy="4280399"/>
      </dsp:txXfrm>
    </dsp:sp>
    <dsp:sp modelId="{22105AA2-6023-4477-9249-91E5D028C6CA}">
      <dsp:nvSpPr>
        <dsp:cNvPr id="0" name=""/>
        <dsp:cNvSpPr/>
      </dsp:nvSpPr>
      <dsp:spPr>
        <a:xfrm>
          <a:off x="3370446" y="0"/>
          <a:ext cx="2946834" cy="889372"/>
        </a:xfrm>
        <a:prstGeom prst="rect">
          <a:avLst/>
        </a:prstGeom>
        <a:solidFill>
          <a:srgbClr val="BDBFC1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97536" rIns="170688" bIns="97536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 noProof="0" dirty="0" err="1">
              <a:ea typeface="Tahoma"/>
              <a:cs typeface="Tahoma"/>
            </a:rPr>
            <a:t>Sindikatat</a:t>
          </a:r>
          <a:r>
            <a:rPr lang="en-US" sz="2400" b="1" kern="1200" noProof="0" dirty="0">
              <a:ea typeface="Tahoma"/>
              <a:cs typeface="Tahoma"/>
            </a:rPr>
            <a:t> e </a:t>
          </a:r>
          <a:r>
            <a:rPr lang="en-US" sz="2400" b="1" kern="1200" noProof="0" dirty="0" err="1">
              <a:ea typeface="Tahoma"/>
              <a:cs typeface="Tahoma"/>
            </a:rPr>
            <a:t>Punës</a:t>
          </a:r>
          <a:endParaRPr lang="en-US" sz="2400" b="1" kern="1200" noProof="0" dirty="0">
            <a:ea typeface="Tahoma"/>
            <a:cs typeface="Tahoma"/>
          </a:endParaRPr>
        </a:p>
      </dsp:txBody>
      <dsp:txXfrm>
        <a:off x="3370446" y="0"/>
        <a:ext cx="2946834" cy="889372"/>
      </dsp:txXfrm>
    </dsp:sp>
    <dsp:sp modelId="{B3DC206E-F7A0-458D-B833-8C3AD8C21188}">
      <dsp:nvSpPr>
        <dsp:cNvPr id="0" name=""/>
        <dsp:cNvSpPr/>
      </dsp:nvSpPr>
      <dsp:spPr>
        <a:xfrm>
          <a:off x="3370446" y="889372"/>
          <a:ext cx="2946834" cy="4280399"/>
        </a:xfrm>
        <a:prstGeom prst="rect">
          <a:avLst/>
        </a:prstGeom>
        <a:solidFill>
          <a:schemeClr val="bg1">
            <a:lumMod val="85000"/>
            <a:alpha val="90000"/>
          </a:scheme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42240" bIns="160020" numCol="1" spcCol="1270" anchor="t" anchorCtr="0">
          <a:noAutofit/>
        </a:bodyPr>
        <a:lstStyle/>
        <a:p>
          <a:pPr marL="228600" lvl="1" indent="-228600" algn="l" defTabSz="8890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2000" kern="1200" dirty="0" err="1"/>
            <a:t>Njohin</a:t>
          </a:r>
          <a:r>
            <a:rPr lang="en-GB" sz="2000" kern="1200" dirty="0"/>
            <a:t> </a:t>
          </a:r>
          <a:r>
            <a:rPr lang="en-GB" sz="2000" kern="1200" dirty="0" err="1"/>
            <a:t>rolin</a:t>
          </a:r>
          <a:r>
            <a:rPr lang="en-GB" sz="2000" kern="1200" dirty="0"/>
            <a:t> e tyre, </a:t>
          </a:r>
        </a:p>
        <a:p>
          <a:pPr marL="228600" lvl="1" indent="-228600" algn="l" defTabSz="8890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2000" kern="1200" dirty="0" err="1"/>
            <a:t>Janë</a:t>
          </a:r>
          <a:r>
            <a:rPr lang="en-GB" sz="2000" kern="1200" dirty="0"/>
            <a:t> a</a:t>
          </a:r>
          <a:r>
            <a:rPr lang="en-US" sz="2000" kern="1200" dirty="0" err="1"/>
            <a:t>ktiv</a:t>
          </a:r>
          <a:r>
            <a:rPr lang="en-US" sz="2000" kern="1200" dirty="0"/>
            <a:t> duke  </a:t>
          </a:r>
          <a:r>
            <a:rPr lang="en-US" sz="2000" kern="1200" dirty="0" err="1"/>
            <a:t>kërkuar</a:t>
          </a:r>
          <a:r>
            <a:rPr lang="en-US" sz="2000" kern="1200" dirty="0"/>
            <a:t> </a:t>
          </a:r>
          <a:r>
            <a:rPr lang="en-US" sz="2000" kern="1200" dirty="0" err="1"/>
            <a:t>nga</a:t>
          </a:r>
          <a:r>
            <a:rPr lang="en-US" sz="2000" kern="1200" dirty="0"/>
            <a:t> </a:t>
          </a:r>
          <a:r>
            <a:rPr lang="en-US" sz="2000" kern="1200" dirty="0" err="1"/>
            <a:t>punonjësit</a:t>
          </a:r>
          <a:r>
            <a:rPr lang="en-US" sz="2000" kern="1200" dirty="0"/>
            <a:t>/et të </a:t>
          </a:r>
          <a:r>
            <a:rPr lang="en-US" sz="2000" kern="1200" dirty="0" err="1"/>
            <a:t>përdorin</a:t>
          </a:r>
          <a:r>
            <a:rPr lang="en-US" sz="2000" kern="1200" dirty="0"/>
            <a:t> </a:t>
          </a:r>
          <a:r>
            <a:rPr lang="en-US" sz="2000" kern="1200" dirty="0" err="1"/>
            <a:t>kanalet</a:t>
          </a:r>
          <a:r>
            <a:rPr lang="en-US" sz="2000" kern="1200" dirty="0"/>
            <a:t> e </a:t>
          </a:r>
          <a:r>
            <a:rPr lang="en-US" sz="2000" kern="1200" dirty="0" err="1"/>
            <a:t>tyre</a:t>
          </a:r>
          <a:r>
            <a:rPr lang="en-US" sz="2000" kern="1200" dirty="0"/>
            <a:t> të </a:t>
          </a:r>
          <a:r>
            <a:rPr lang="en-US" sz="2000" kern="1200" dirty="0" err="1"/>
            <a:t>raportimit</a:t>
          </a:r>
          <a:endParaRPr lang="en-GB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2000" kern="1200" dirty="0" err="1"/>
            <a:t>Ende</a:t>
          </a:r>
          <a:r>
            <a:rPr lang="en-GB" sz="2000" kern="1200" dirty="0"/>
            <a:t> </a:t>
          </a:r>
          <a:r>
            <a:rPr lang="en-GB" sz="2000" kern="1200" dirty="0" err="1"/>
            <a:t>ka</a:t>
          </a:r>
          <a:r>
            <a:rPr lang="en-GB" sz="2000" kern="1200" dirty="0"/>
            <a:t> </a:t>
          </a:r>
          <a:r>
            <a:rPr lang="en-GB" sz="2000" kern="1200" dirty="0" err="1"/>
            <a:t>pak</a:t>
          </a:r>
          <a:r>
            <a:rPr lang="en-GB" sz="2000" kern="1200" dirty="0"/>
            <a:t> </a:t>
          </a:r>
          <a:r>
            <a:rPr lang="en-GB" sz="2000" kern="1200" dirty="0" err="1"/>
            <a:t>raste</a:t>
          </a:r>
          <a:endParaRPr lang="en-GB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 dirty="0" err="1"/>
            <a:t>Mund</a:t>
          </a:r>
          <a:r>
            <a:rPr lang="en-US" sz="2000" kern="1200" dirty="0"/>
            <a:t> të </a:t>
          </a:r>
          <a:r>
            <a:rPr lang="en-US" sz="2000" kern="1200" dirty="0" err="1"/>
            <a:t>mos</a:t>
          </a:r>
          <a:r>
            <a:rPr lang="en-US" sz="2000" kern="1200" dirty="0"/>
            <a:t> e </a:t>
          </a:r>
          <a:r>
            <a:rPr lang="en-US" sz="2000" kern="1200" dirty="0" err="1"/>
            <a:t>kuptojnë</a:t>
          </a:r>
          <a:r>
            <a:rPr lang="en-US" sz="2000" kern="1200" dirty="0"/>
            <a:t> se </a:t>
          </a:r>
          <a:r>
            <a:rPr lang="en-US" sz="2000" kern="1200" dirty="0" err="1"/>
            <a:t>çfarë</a:t>
          </a:r>
          <a:r>
            <a:rPr lang="en-US" sz="2000" kern="1200" dirty="0"/>
            <a:t> </a:t>
          </a:r>
          <a:r>
            <a:rPr lang="en-US" sz="2000" kern="1200" dirty="0" err="1"/>
            <a:t>përfshin</a:t>
          </a:r>
          <a:r>
            <a:rPr lang="en-US" sz="2000" kern="1200" dirty="0"/>
            <a:t> </a:t>
          </a:r>
          <a:r>
            <a:rPr lang="en-US" sz="2000" kern="1200" dirty="0" err="1"/>
            <a:t>diskriminimi</a:t>
          </a:r>
          <a:r>
            <a:rPr lang="en-US" sz="2000" kern="1200" dirty="0"/>
            <a:t> me </a:t>
          </a:r>
          <a:r>
            <a:rPr lang="en-US" sz="2000" kern="1200" dirty="0" err="1"/>
            <a:t>bazë</a:t>
          </a:r>
          <a:r>
            <a:rPr lang="en-US" sz="2000" kern="1200" dirty="0"/>
            <a:t> </a:t>
          </a:r>
          <a:r>
            <a:rPr lang="en-US" sz="2000" kern="1200" dirty="0" err="1"/>
            <a:t>gjinore</a:t>
          </a:r>
          <a:endParaRPr lang="en-US" sz="2000" kern="1200" dirty="0"/>
        </a:p>
      </dsp:txBody>
      <dsp:txXfrm>
        <a:off x="3370446" y="889372"/>
        <a:ext cx="2946834" cy="4280399"/>
      </dsp:txXfrm>
    </dsp:sp>
    <dsp:sp modelId="{EBBD763C-15A1-4978-A987-BA141BFAB72C}">
      <dsp:nvSpPr>
        <dsp:cNvPr id="0" name=""/>
        <dsp:cNvSpPr/>
      </dsp:nvSpPr>
      <dsp:spPr>
        <a:xfrm>
          <a:off x="6729838" y="-444686"/>
          <a:ext cx="3830647" cy="889372"/>
        </a:xfrm>
        <a:prstGeom prst="rect">
          <a:avLst/>
        </a:prstGeom>
        <a:solidFill>
          <a:schemeClr val="accent2">
            <a:lumMod val="50000"/>
          </a:scheme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97536" rIns="170688" bIns="97536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 noProof="0" dirty="0" err="1"/>
            <a:t>Organizatat</a:t>
          </a:r>
          <a:r>
            <a:rPr lang="en-US" sz="2400" b="1" kern="1200" noProof="0" dirty="0"/>
            <a:t> e </a:t>
          </a:r>
          <a:r>
            <a:rPr lang="en-US" sz="2400" b="1" kern="1200" noProof="0" dirty="0" err="1"/>
            <a:t>Shoqërisë</a:t>
          </a:r>
          <a:r>
            <a:rPr lang="en-US" sz="2400" b="1" kern="1200" noProof="0" dirty="0"/>
            <a:t> </a:t>
          </a:r>
          <a:r>
            <a:rPr lang="en-US" sz="2400" b="1" kern="1200" noProof="0" dirty="0" err="1"/>
            <a:t>Civile</a:t>
          </a:r>
          <a:endParaRPr lang="en-GB" sz="2400" b="1" kern="1200" noProof="0" dirty="0">
            <a:ea typeface="Tahoma"/>
            <a:cs typeface="Tahoma"/>
          </a:endParaRPr>
        </a:p>
      </dsp:txBody>
      <dsp:txXfrm>
        <a:off x="6729838" y="-444686"/>
        <a:ext cx="3830647" cy="889372"/>
      </dsp:txXfrm>
    </dsp:sp>
    <dsp:sp modelId="{72657DA5-5E61-4E08-B883-73EA6E2E2DCC}">
      <dsp:nvSpPr>
        <dsp:cNvPr id="0" name=""/>
        <dsp:cNvSpPr/>
      </dsp:nvSpPr>
      <dsp:spPr>
        <a:xfrm>
          <a:off x="6748435" y="444686"/>
          <a:ext cx="3793451" cy="5169772"/>
        </a:xfrm>
        <a:prstGeom prst="rect">
          <a:avLst/>
        </a:prstGeom>
        <a:solidFill>
          <a:schemeClr val="accent2">
            <a:alpha val="90000"/>
            <a:tint val="55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alpha val="90000"/>
              <a:tint val="55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42240" bIns="160020" numCol="1" spcCol="1270" anchor="t" anchorCtr="0">
          <a:noAutofit/>
        </a:bodyPr>
        <a:lstStyle/>
        <a:p>
          <a:pPr marL="228600" lvl="1" indent="-228600" algn="l" defTabSz="8890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 dirty="0" err="1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Tahoma"/>
              <a:ea typeface="+mn-ea"/>
              <a:cs typeface="+mn-cs"/>
            </a:rPr>
            <a:t>Rritja</a:t>
          </a:r>
          <a:r>
            <a:rPr lang="en-US" sz="20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Tahoma"/>
              <a:ea typeface="+mn-ea"/>
              <a:cs typeface="+mn-cs"/>
            </a:rPr>
            <a:t> e </a:t>
          </a:r>
          <a:r>
            <a:rPr lang="en-US" sz="2000" kern="1200" dirty="0" err="1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Tahoma"/>
              <a:ea typeface="+mn-ea"/>
              <a:cs typeface="+mn-cs"/>
            </a:rPr>
            <a:t>ndërgjegjësimit</a:t>
          </a:r>
          <a:r>
            <a:rPr lang="en-US" sz="20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Tahoma"/>
              <a:ea typeface="+mn-ea"/>
              <a:cs typeface="+mn-cs"/>
            </a:rPr>
            <a:t> </a:t>
          </a:r>
          <a:r>
            <a:rPr lang="en-US" sz="2000" kern="1200" dirty="0" err="1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Tahoma"/>
              <a:ea typeface="+mn-ea"/>
              <a:cs typeface="+mn-cs"/>
            </a:rPr>
            <a:t>për</a:t>
          </a:r>
          <a:r>
            <a:rPr lang="en-US" sz="20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Tahoma"/>
              <a:ea typeface="+mn-ea"/>
              <a:cs typeface="+mn-cs"/>
            </a:rPr>
            <a:t> </a:t>
          </a:r>
          <a:r>
            <a:rPr lang="en-US" sz="2000" kern="1200" dirty="0" err="1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Tahoma"/>
              <a:ea typeface="+mn-ea"/>
              <a:cs typeface="+mn-cs"/>
            </a:rPr>
            <a:t>diskriminimin</a:t>
          </a:r>
          <a:r>
            <a:rPr lang="en-US" sz="20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Tahoma"/>
              <a:ea typeface="+mn-ea"/>
              <a:cs typeface="+mn-cs"/>
            </a:rPr>
            <a:t> me </a:t>
          </a:r>
          <a:r>
            <a:rPr lang="en-US" sz="2000" kern="1200" dirty="0" err="1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Tahoma"/>
              <a:ea typeface="+mn-ea"/>
              <a:cs typeface="+mn-cs"/>
            </a:rPr>
            <a:t>bazë</a:t>
          </a:r>
          <a:r>
            <a:rPr lang="en-US" sz="20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Tahoma"/>
              <a:ea typeface="+mn-ea"/>
              <a:cs typeface="+mn-cs"/>
            </a:rPr>
            <a:t> </a:t>
          </a:r>
          <a:r>
            <a:rPr lang="en-US" sz="2000" kern="1200" dirty="0" err="1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Tahoma"/>
              <a:ea typeface="+mn-ea"/>
              <a:cs typeface="+mn-cs"/>
            </a:rPr>
            <a:t>gjinore</a:t>
          </a:r>
          <a:r>
            <a:rPr lang="en-US" sz="20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Tahoma"/>
              <a:ea typeface="+mn-ea"/>
              <a:cs typeface="+mn-cs"/>
            </a:rPr>
            <a:t> dhe </a:t>
          </a:r>
          <a:r>
            <a:rPr lang="en-US" sz="2000" kern="1200" dirty="0" err="1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Tahoma"/>
              <a:ea typeface="+mn-ea"/>
              <a:cs typeface="+mn-cs"/>
            </a:rPr>
            <a:t>mënyrën</a:t>
          </a:r>
          <a:r>
            <a:rPr lang="en-US" sz="20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Tahoma"/>
              <a:ea typeface="+mn-ea"/>
              <a:cs typeface="+mn-cs"/>
            </a:rPr>
            <a:t> e </a:t>
          </a:r>
          <a:r>
            <a:rPr lang="en-US" sz="2000" kern="1200" dirty="0" err="1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Tahoma"/>
              <a:ea typeface="+mn-ea"/>
              <a:cs typeface="+mn-cs"/>
            </a:rPr>
            <a:t>referimit</a:t>
          </a:r>
          <a:r>
            <a:rPr lang="en-US" sz="20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Tahoma"/>
              <a:ea typeface="+mn-ea"/>
              <a:cs typeface="+mn-cs"/>
            </a:rPr>
            <a:t> të </a:t>
          </a:r>
          <a:r>
            <a:rPr lang="en-US" sz="2000" kern="1200" dirty="0" err="1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Tahoma"/>
              <a:ea typeface="+mn-ea"/>
              <a:cs typeface="+mn-cs"/>
            </a:rPr>
            <a:t>rasteve</a:t>
          </a:r>
          <a:r>
            <a:rPr lang="en-GB" sz="20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Tahoma"/>
              <a:ea typeface="+mn-ea"/>
              <a:cs typeface="+mn-cs"/>
            </a:rPr>
            <a:t>.</a:t>
          </a:r>
          <a:endParaRPr lang="en-US" sz="2000" kern="1200" dirty="0">
            <a:solidFill>
              <a:prstClr val="black">
                <a:hueOff val="0"/>
                <a:satOff val="0"/>
                <a:lumOff val="0"/>
                <a:alphaOff val="0"/>
              </a:prstClr>
            </a:solidFill>
            <a:latin typeface="Tahoma"/>
            <a:ea typeface="+mn-ea"/>
            <a:cs typeface="+mn-cs"/>
          </a:endParaRPr>
        </a:p>
        <a:p>
          <a:pPr marL="228600" lvl="1" indent="-228600" algn="l" defTabSz="8890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 dirty="0" err="1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Tahoma"/>
              <a:ea typeface="+mn-ea"/>
              <a:cs typeface="+mn-cs"/>
            </a:rPr>
            <a:t>Reaguesit</a:t>
          </a:r>
          <a:r>
            <a:rPr lang="en-US" sz="20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Tahoma"/>
              <a:ea typeface="+mn-ea"/>
              <a:cs typeface="+mn-cs"/>
            </a:rPr>
            <a:t> e </a:t>
          </a:r>
          <a:r>
            <a:rPr lang="en-US" sz="2000" kern="1200" dirty="0" err="1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Tahoma"/>
              <a:ea typeface="+mn-ea"/>
              <a:cs typeface="+mn-cs"/>
            </a:rPr>
            <a:t>parë</a:t>
          </a:r>
          <a:r>
            <a:rPr lang="en-US" sz="20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Tahoma"/>
              <a:ea typeface="+mn-ea"/>
              <a:cs typeface="+mn-cs"/>
            </a:rPr>
            <a:t> </a:t>
          </a:r>
          <a:r>
            <a:rPr lang="en-US" sz="2000" kern="1200" dirty="0" err="1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Tahoma"/>
              <a:ea typeface="+mn-ea"/>
              <a:cs typeface="+mn-cs"/>
            </a:rPr>
            <a:t>kundër</a:t>
          </a:r>
          <a:r>
            <a:rPr lang="en-US" sz="20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Tahoma"/>
              <a:ea typeface="+mn-ea"/>
              <a:cs typeface="+mn-cs"/>
            </a:rPr>
            <a:t> </a:t>
          </a:r>
          <a:r>
            <a:rPr lang="en-US" sz="2000" kern="1200" dirty="0" err="1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Tahoma"/>
              <a:ea typeface="+mn-ea"/>
              <a:cs typeface="+mn-cs"/>
            </a:rPr>
            <a:t>shkeljeve</a:t>
          </a:r>
          <a:r>
            <a:rPr lang="en-US" sz="20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Tahoma"/>
              <a:ea typeface="+mn-ea"/>
              <a:cs typeface="+mn-cs"/>
            </a:rPr>
            <a:t> të </a:t>
          </a:r>
          <a:r>
            <a:rPr lang="en-US" sz="2000" kern="1200" dirty="0" err="1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Tahoma"/>
              <a:ea typeface="+mn-ea"/>
              <a:cs typeface="+mn-cs"/>
            </a:rPr>
            <a:t>të</a:t>
          </a:r>
          <a:r>
            <a:rPr lang="en-US" sz="20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Tahoma"/>
              <a:ea typeface="+mn-ea"/>
              <a:cs typeface="+mn-cs"/>
            </a:rPr>
            <a:t> </a:t>
          </a:r>
          <a:r>
            <a:rPr lang="en-US" sz="2000" kern="1200" dirty="0" err="1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Tahoma"/>
              <a:ea typeface="+mn-ea"/>
              <a:cs typeface="+mn-cs"/>
            </a:rPr>
            <a:t>drejtave</a:t>
          </a:r>
          <a:r>
            <a:rPr lang="en-US" sz="20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Tahoma"/>
              <a:ea typeface="+mn-ea"/>
              <a:cs typeface="+mn-cs"/>
            </a:rPr>
            <a:t> të </a:t>
          </a:r>
          <a:r>
            <a:rPr lang="en-US" sz="2000" kern="1200" dirty="0" err="1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Tahoma"/>
              <a:ea typeface="+mn-ea"/>
              <a:cs typeface="+mn-cs"/>
            </a:rPr>
            <a:t>punës</a:t>
          </a:r>
          <a:r>
            <a:rPr lang="en-US" sz="20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Tahoma"/>
              <a:ea typeface="+mn-ea"/>
              <a:cs typeface="+mn-cs"/>
            </a:rPr>
            <a:t> </a:t>
          </a:r>
          <a:r>
            <a:rPr lang="en-US" sz="2000" kern="1200" dirty="0" err="1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Tahoma"/>
              <a:ea typeface="+mn-ea"/>
              <a:cs typeface="+mn-cs"/>
            </a:rPr>
            <a:t>gjatë</a:t>
          </a:r>
          <a:r>
            <a:rPr lang="en-US" sz="20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Tahoma"/>
              <a:ea typeface="+mn-ea"/>
              <a:cs typeface="+mn-cs"/>
            </a:rPr>
            <a:t> </a:t>
          </a:r>
          <a:r>
            <a:rPr lang="en-US" sz="2000" kern="1200" dirty="0" err="1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Tahoma"/>
              <a:ea typeface="+mn-ea"/>
              <a:cs typeface="+mn-cs"/>
            </a:rPr>
            <a:t>pandemisë</a:t>
          </a:r>
          <a:r>
            <a:rPr lang="en-US" sz="20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Tahoma"/>
              <a:ea typeface="+mn-ea"/>
              <a:cs typeface="+mn-cs"/>
            </a:rPr>
            <a:t> COVID-19</a:t>
          </a:r>
        </a:p>
        <a:p>
          <a:pPr marL="228600" lvl="1" indent="-228600" algn="l" defTabSz="8890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 dirty="0" err="1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Tahoma"/>
              <a:ea typeface="+mn-ea"/>
              <a:cs typeface="+mn-cs"/>
            </a:rPr>
            <a:t>Ofruan</a:t>
          </a:r>
          <a:r>
            <a:rPr lang="en-US" sz="20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Tahoma"/>
              <a:ea typeface="+mn-ea"/>
              <a:cs typeface="+mn-cs"/>
            </a:rPr>
            <a:t> </a:t>
          </a:r>
          <a:r>
            <a:rPr lang="en-US" sz="2000" kern="1200" dirty="0" err="1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Tahoma"/>
              <a:ea typeface="+mn-ea"/>
              <a:cs typeface="+mn-cs"/>
            </a:rPr>
            <a:t>ndihmë</a:t>
          </a:r>
          <a:r>
            <a:rPr lang="en-US" sz="20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Tahoma"/>
              <a:ea typeface="+mn-ea"/>
              <a:cs typeface="+mn-cs"/>
            </a:rPr>
            <a:t> </a:t>
          </a:r>
          <a:r>
            <a:rPr lang="en-US" sz="2000" kern="1200" dirty="0" err="1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Tahoma"/>
              <a:ea typeface="+mn-ea"/>
              <a:cs typeface="+mn-cs"/>
            </a:rPr>
            <a:t>juridike</a:t>
          </a:r>
          <a:r>
            <a:rPr lang="en-US" sz="20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Tahoma"/>
              <a:ea typeface="+mn-ea"/>
              <a:cs typeface="+mn-cs"/>
            </a:rPr>
            <a:t> dhe </a:t>
          </a:r>
          <a:r>
            <a:rPr lang="en-US" sz="2000" kern="1200" dirty="0" err="1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Tahoma"/>
              <a:ea typeface="+mn-ea"/>
              <a:cs typeface="+mn-cs"/>
            </a:rPr>
            <a:t>këshillim</a:t>
          </a:r>
          <a:r>
            <a:rPr lang="en-US" sz="20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Tahoma"/>
              <a:ea typeface="+mn-ea"/>
              <a:cs typeface="+mn-cs"/>
            </a:rPr>
            <a:t> </a:t>
          </a:r>
          <a:r>
            <a:rPr lang="en-US" sz="2000" kern="1200" dirty="0" err="1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Tahoma"/>
              <a:ea typeface="+mn-ea"/>
              <a:cs typeface="+mn-cs"/>
            </a:rPr>
            <a:t>falas</a:t>
          </a:r>
          <a:r>
            <a:rPr lang="en-US" sz="20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Tahoma"/>
              <a:ea typeface="+mn-ea"/>
              <a:cs typeface="+mn-cs"/>
            </a:rPr>
            <a:t> </a:t>
          </a:r>
          <a:r>
            <a:rPr lang="en-US" sz="2000" kern="1200" dirty="0" err="1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Tahoma"/>
              <a:ea typeface="+mn-ea"/>
              <a:cs typeface="+mn-cs"/>
            </a:rPr>
            <a:t>për</a:t>
          </a:r>
          <a:r>
            <a:rPr lang="en-US" sz="20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Tahoma"/>
              <a:ea typeface="+mn-ea"/>
              <a:cs typeface="+mn-cs"/>
            </a:rPr>
            <a:t> </a:t>
          </a:r>
          <a:r>
            <a:rPr lang="en-US" sz="2000" kern="1200" dirty="0" err="1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Tahoma"/>
              <a:ea typeface="+mn-ea"/>
              <a:cs typeface="+mn-cs"/>
            </a:rPr>
            <a:t>gratë</a:t>
          </a:r>
          <a:r>
            <a:rPr lang="en-GB" sz="20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Tahoma"/>
              <a:ea typeface="+mn-ea"/>
              <a:cs typeface="+mn-cs"/>
            </a:rPr>
            <a:t>.</a:t>
          </a:r>
          <a:endParaRPr lang="en-US" sz="2000" kern="1200" dirty="0">
            <a:solidFill>
              <a:prstClr val="black">
                <a:hueOff val="0"/>
                <a:satOff val="0"/>
                <a:lumOff val="0"/>
                <a:alphaOff val="0"/>
              </a:prstClr>
            </a:solidFill>
            <a:latin typeface="Tahoma"/>
            <a:ea typeface="+mn-ea"/>
            <a:cs typeface="+mn-cs"/>
          </a:endParaRPr>
        </a:p>
        <a:p>
          <a:pPr marL="228600" lvl="1" indent="-228600" algn="l" defTabSz="8890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 dirty="0" err="1"/>
            <a:t>Monitoruan</a:t>
          </a:r>
          <a:r>
            <a:rPr lang="en-US" sz="2000" kern="1200" dirty="0"/>
            <a:t> </a:t>
          </a:r>
          <a:r>
            <a:rPr lang="en-US" sz="2000" kern="1200" dirty="0" err="1"/>
            <a:t>rastet</a:t>
          </a:r>
          <a:r>
            <a:rPr lang="en-US" sz="2000" kern="1200" dirty="0"/>
            <a:t> </a:t>
          </a:r>
          <a:r>
            <a:rPr lang="en-US" sz="2000" kern="1200" dirty="0" err="1"/>
            <a:t>në</a:t>
          </a:r>
          <a:r>
            <a:rPr lang="en-US" sz="2000" kern="1200" dirty="0"/>
            <a:t> </a:t>
          </a:r>
          <a:r>
            <a:rPr lang="en-US" sz="2000" kern="1200" dirty="0" err="1"/>
            <a:t>gjykata</a:t>
          </a:r>
          <a:r>
            <a:rPr lang="en-GB" sz="2000" kern="1200" dirty="0"/>
            <a:t>.</a:t>
          </a:r>
          <a:endParaRPr lang="en-US" sz="2000" kern="1200" dirty="0">
            <a:solidFill>
              <a:prstClr val="black">
                <a:hueOff val="0"/>
                <a:satOff val="0"/>
                <a:lumOff val="0"/>
                <a:alphaOff val="0"/>
              </a:prstClr>
            </a:solidFill>
            <a:latin typeface="Tahoma"/>
            <a:ea typeface="+mn-ea"/>
            <a:cs typeface="+mn-cs"/>
          </a:endParaRPr>
        </a:p>
        <a:p>
          <a:pPr marL="228600" lvl="1" indent="-228600" algn="l" defTabSz="8890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 dirty="0" err="1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Tahoma"/>
              <a:ea typeface="+mn-ea"/>
              <a:cs typeface="+mn-cs"/>
            </a:rPr>
            <a:t>Ndërmorën</a:t>
          </a:r>
          <a:r>
            <a:rPr lang="en-US" sz="20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Tahoma"/>
              <a:ea typeface="+mn-ea"/>
              <a:cs typeface="+mn-cs"/>
            </a:rPr>
            <a:t> </a:t>
          </a:r>
          <a:r>
            <a:rPr lang="en-US" sz="2000" kern="1200" dirty="0" err="1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Tahoma"/>
              <a:ea typeface="+mn-ea"/>
              <a:cs typeface="+mn-cs"/>
            </a:rPr>
            <a:t>rritjen</a:t>
          </a:r>
          <a:r>
            <a:rPr lang="en-US" sz="20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Tahoma"/>
              <a:ea typeface="+mn-ea"/>
              <a:cs typeface="+mn-cs"/>
            </a:rPr>
            <a:t> e </a:t>
          </a:r>
          <a:r>
            <a:rPr lang="en-US" sz="2000" kern="1200" dirty="0" err="1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Tahoma"/>
              <a:ea typeface="+mn-ea"/>
              <a:cs typeface="+mn-cs"/>
            </a:rPr>
            <a:t>ndërgjegjësimit</a:t>
          </a:r>
          <a:endParaRPr lang="en-US" sz="2000" kern="1200" dirty="0">
            <a:solidFill>
              <a:prstClr val="black">
                <a:hueOff val="0"/>
                <a:satOff val="0"/>
                <a:lumOff val="0"/>
                <a:alphaOff val="0"/>
              </a:prstClr>
            </a:solidFill>
            <a:latin typeface="Tahoma"/>
            <a:ea typeface="+mn-ea"/>
            <a:cs typeface="+mn-cs"/>
          </a:endParaRPr>
        </a:p>
        <a:p>
          <a:pPr marL="228600" lvl="1" indent="-228600" algn="l" defTabSz="8890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Tahoma"/>
              <a:ea typeface="+mn-ea"/>
              <a:cs typeface="+mn-cs"/>
            </a:rPr>
            <a:t>Avokuan </a:t>
          </a:r>
          <a:r>
            <a:rPr lang="en-US" sz="2000" kern="1200" dirty="0" err="1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Tahoma"/>
              <a:ea typeface="+mn-ea"/>
              <a:cs typeface="+mn-cs"/>
            </a:rPr>
            <a:t>për</a:t>
          </a:r>
          <a:r>
            <a:rPr lang="en-US" sz="20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Tahoma"/>
              <a:ea typeface="+mn-ea"/>
              <a:cs typeface="+mn-cs"/>
            </a:rPr>
            <a:t> </a:t>
          </a:r>
          <a:r>
            <a:rPr lang="en-US" sz="2000" kern="1200" dirty="0" err="1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Tahoma"/>
              <a:ea typeface="+mn-ea"/>
              <a:cs typeface="+mn-cs"/>
            </a:rPr>
            <a:t>ndryshime</a:t>
          </a:r>
          <a:r>
            <a:rPr lang="en-US" sz="20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Tahoma"/>
              <a:ea typeface="+mn-ea"/>
              <a:cs typeface="+mn-cs"/>
            </a:rPr>
            <a:t> </a:t>
          </a:r>
          <a:r>
            <a:rPr lang="en-US" sz="2000" kern="1200" dirty="0" err="1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Tahoma"/>
              <a:ea typeface="+mn-ea"/>
              <a:cs typeface="+mn-cs"/>
            </a:rPr>
            <a:t>ligjore</a:t>
          </a:r>
          <a:r>
            <a:rPr lang="en-US" sz="20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Tahoma"/>
              <a:ea typeface="+mn-ea"/>
              <a:cs typeface="+mn-cs"/>
            </a:rPr>
            <a:t> dhe </a:t>
          </a:r>
          <a:r>
            <a:rPr lang="en-US" sz="2000" kern="1200" dirty="0" err="1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Tahoma"/>
              <a:ea typeface="+mn-ea"/>
              <a:cs typeface="+mn-cs"/>
            </a:rPr>
            <a:t>përmirësim</a:t>
          </a:r>
          <a:r>
            <a:rPr lang="en-US" sz="20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Tahoma"/>
              <a:ea typeface="+mn-ea"/>
              <a:cs typeface="+mn-cs"/>
            </a:rPr>
            <a:t> të </a:t>
          </a:r>
          <a:r>
            <a:rPr lang="en-US" sz="2000" kern="1200" dirty="0" err="1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Tahoma"/>
              <a:ea typeface="+mn-ea"/>
              <a:cs typeface="+mn-cs"/>
            </a:rPr>
            <a:t>zbatimit</a:t>
          </a:r>
          <a:endParaRPr lang="en-US" sz="2000" kern="1200" dirty="0">
            <a:solidFill>
              <a:prstClr val="black">
                <a:hueOff val="0"/>
                <a:satOff val="0"/>
                <a:lumOff val="0"/>
                <a:alphaOff val="0"/>
              </a:prstClr>
            </a:solidFill>
            <a:latin typeface="Tahoma"/>
            <a:ea typeface="+mn-ea"/>
            <a:cs typeface="+mn-cs"/>
          </a:endParaRPr>
        </a:p>
      </dsp:txBody>
      <dsp:txXfrm>
        <a:off x="6748435" y="444686"/>
        <a:ext cx="3793451" cy="516977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4">
  <dgm:title val=""/>
  <dgm:desc val=""/>
  <dgm:catLst>
    <dgm:cat type="process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tSp" refType="w"/>
      <dgm:constr type="h" for="ch" forName="tSp" refType="h" fact="0.15"/>
      <dgm:constr type="l" for="ch" forName="tSp"/>
      <dgm:constr type="t" for="ch" forName="tSp"/>
      <dgm:constr type="w" for="ch" forName="bSp" refType="w"/>
      <dgm:constr type="h" for="ch" forName="bSp" refType="h" fact="0.15"/>
      <dgm:constr type="l" for="ch" forName="bSp"/>
      <dgm:constr type="t" for="ch" forName="bSp" refType="h" fact="0.85"/>
      <dgm:constr type="w" for="ch" forName="process" refType="w"/>
      <dgm:constr type="h" for="ch" forName="process" refType="h" fact="0.7"/>
      <dgm:constr type="l" for="ch" forName="process"/>
      <dgm:constr type="t" for="ch" forName="process" refType="h" fact="0.15"/>
    </dgm:constrLst>
    <dgm:ruleLst/>
    <dgm:layoutNode name="tSp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bSp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process">
      <dgm:choose name="Name1">
        <dgm:if name="Name2" func="var" arg="dir" op="equ" val="norm">
          <dgm:alg type="lin">
            <dgm:param type="linDir" val="fromL"/>
          </dgm:alg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osite1" refType="w"/>
        <dgm:constr type="w" for="ch" forName="composite2" refType="w" refFor="ch" refForName="composite1" op="equ"/>
        <dgm:constr type="h" for="ch" forName="composite1" refType="h"/>
        <dgm:constr type="h" for="ch" forName="composite2" refType="h" refFor="ch" refForName="composite1" op="equ"/>
        <dgm:constr type="primFontSz" for="des" forName="parentNode1" val="65"/>
        <dgm:constr type="primFontSz" for="des" forName="parentNode2" refType="primFontSz" refFor="des" refForName="parentNode1" op="equ"/>
        <dgm:constr type="secFontSz" for="des" forName="childNode1tx" val="65"/>
        <dgm:constr type="secFontSz" for="des" forName="childNode2tx" refType="secFontSz" refFor="des" refForName="childNode1tx" op="equ"/>
        <dgm:constr type="w" for="des" ptType="sibTrans" refType="w" refFor="ch" refForName="composite1" op="equ" fact="0.05"/>
      </dgm:constrLst>
      <dgm:ruleLst/>
      <dgm:forEach name="Name4" axis="ch" ptType="node" step="2">
        <dgm:layoutNode name="composite1">
          <dgm:alg type="composite">
            <dgm:param type="ar" val="0.943"/>
          </dgm:alg>
          <dgm:shape xmlns:r="http://schemas.openxmlformats.org/officeDocument/2006/relationships" r:blip="">
            <dgm:adjLst/>
          </dgm:shape>
          <dgm:presOf/>
          <dgm:choose name="Name5">
            <dgm:if name="Name6" func="var" arg="dir" op="equ" val="norm">
              <dgm:constrLst>
                <dgm:constr type="h" refType="w" fact="1.06"/>
                <dgm:constr type="w" for="ch" forName="dummyNode1" refType="w"/>
                <dgm:constr type="h" for="ch" forName="dummyNode1" refType="h"/>
                <dgm:constr type="t" for="ch" forName="dummyNode1"/>
                <dgm:constr type="l" for="ch" forName="dummyNode1"/>
                <dgm:constr type="w" for="ch" forName="childNode1" refType="w" fact="0.9"/>
                <dgm:constr type="h" for="ch" forName="childNode1" refType="h" fact="0.7"/>
                <dgm:constr type="t" for="ch" forName="childNode1" refType="h" fact="0.15"/>
                <dgm:constr type="l" for="ch" forName="childNode1"/>
                <dgm:constr type="w" for="ch" forName="childNode1tx" refType="w" fact="0.9"/>
                <dgm:constr type="h" for="ch" forName="childNode1tx" refType="h" fact="0.55"/>
                <dgm:constr type="t" for="ch" forName="childNode1tx" refType="h" fact="0.15"/>
                <dgm:constr type="l" for="ch" forName="childNode1tx"/>
                <dgm:constr type="w" for="ch" forName="parentNode1" refType="w" fact="0.8"/>
                <dgm:constr type="h" for="ch" forName="parentNode1" refType="h" fact="0.3"/>
                <dgm:constr type="t" for="ch" forName="parentNode1" refType="h" fact="0.7"/>
                <dgm:constr type="l" for="ch" forName="parentNode1" refType="w" fact="0.2"/>
                <dgm:constr type="w" for="ch" forName="connSite1" refType="w" fact="0.01"/>
                <dgm:constr type="h" for="ch" forName="connSite1" refType="h" fact="0.01"/>
                <dgm:constr type="t" for="ch" forName="connSite1"/>
                <dgm:constr type="l" for="ch" forName="connSite1" refType="w" fact="0.35"/>
              </dgm:constrLst>
            </dgm:if>
            <dgm:else name="Name7">
              <dgm:constrLst>
                <dgm:constr type="h" refType="w" fact="1.06"/>
                <dgm:constr type="w" for="ch" forName="dummyNode1" refType="w"/>
                <dgm:constr type="h" for="ch" forName="dummyNode1" refType="h"/>
                <dgm:constr type="t" for="ch" forName="dummyNode1"/>
                <dgm:constr type="l" for="ch" forName="dummyNode1"/>
                <dgm:constr type="w" for="ch" forName="childNode1" refType="w" fact="0.9"/>
                <dgm:constr type="h" for="ch" forName="childNode1" refType="h" fact="0.7"/>
                <dgm:constr type="t" for="ch" forName="childNode1" refType="h" fact="0.15"/>
                <dgm:constr type="l" for="ch" forName="childNode1" refType="w" fact="0.1"/>
                <dgm:constr type="w" for="ch" forName="childNode1tx" refType="w" fact="0.9"/>
                <dgm:constr type="h" for="ch" forName="childNode1tx" refType="h" fact="0.55"/>
                <dgm:constr type="t" for="ch" forName="childNode1tx" refType="h" fact="0.15"/>
                <dgm:constr type="l" for="ch" forName="childNode1tx" refType="w" fact="0.1"/>
                <dgm:constr type="w" for="ch" forName="parentNode1" refType="w" fact="0.8"/>
                <dgm:constr type="h" for="ch" forName="parentNode1" refType="h" fact="0.3"/>
                <dgm:constr type="t" for="ch" forName="parentNode1" refType="h" fact="0.7"/>
                <dgm:constr type="l" for="ch" forName="parentNode1"/>
                <dgm:constr type="w" for="ch" forName="connSite1" refType="w" fact="0.01"/>
                <dgm:constr type="h" for="ch" forName="connSite1" refType="h" fact="0.01"/>
                <dgm:constr type="t" for="ch" forName="connSite1"/>
                <dgm:constr type="l" for="ch" forName="connSite1" refType="w" fact="0.65"/>
              </dgm:constrLst>
            </dgm:else>
          </dgm:choose>
          <dgm:ruleLst/>
          <dgm:layoutNode name="dummyNode1">
            <dgm:alg type="sp"/>
            <dgm:shape xmlns:r="http://schemas.openxmlformats.org/officeDocument/2006/relationships" type="rect" r:blip="" hideGeom="1">
              <dgm:adjLst/>
            </dgm:shape>
            <dgm:presOf/>
            <dgm:constrLst/>
            <dgm:ruleLst/>
          </dgm:layoutNode>
          <dgm:layoutNode name="childNode1" styleLbl="bgAcc1">
            <dgm:varLst>
              <dgm:bulletEnabled val="1"/>
            </dgm:varLst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/>
            <dgm:ruleLst/>
          </dgm:layoutNode>
          <dgm:layoutNode name="childNode1tx" styleLbl="bgAcc1">
            <dgm:varLst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 axis="des" ptType="node"/>
            <dgm:constrLst>
              <dgm:constr type="secFontSz" val="65"/>
              <dgm:constr type="primFontSz" refType="secFontSz"/>
              <dgm:constr type="tMarg" refType="secFontSz" fact="0.15"/>
              <dgm:constr type="bMarg" refType="secFontSz" fact="0.15"/>
              <dgm:constr type="lMarg" refType="secFontSz" fact="0.15"/>
              <dgm:constr type="rMarg" refType="secFontSz" fact="0.15"/>
            </dgm:constrLst>
            <dgm:ruleLst>
              <dgm:rule type="secFontSz" val="5" fact="NaN" max="NaN"/>
            </dgm:ruleLst>
          </dgm:layoutNode>
          <dgm:layoutNode name="parentNode1" styleLbl="node1">
            <dgm:varLst>
              <dgm:chMax val="1"/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1"/>
              <dgm:constr type="bMarg" refType="primFontSz" fact="0.1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  <dgm:layoutNode name="connSite1" moveWith="childNode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forEach name="Name8" axis="followSib" ptType="sibTrans" cnt="1">
          <dgm:layoutNode name="Name9">
            <dgm:alg type="conn">
              <dgm:param type="connRout" val="curve"/>
              <dgm:param type="srcNode" val="parentNode1"/>
              <dgm:param type="dstNode" val="connSite2"/>
              <dgm:param type="begPts" val="bCtr"/>
              <dgm:param type="endPts" val="bCtr"/>
            </dgm:alg>
            <dgm:shape xmlns:r="http://schemas.openxmlformats.org/officeDocument/2006/relationships" type="conn" r:blip="" zOrderOff="-2">
              <dgm:adjLst/>
            </dgm:shape>
            <dgm:presOf axis="self"/>
            <dgm:choose name="Name10">
              <dgm:if name="Name11" func="var" arg="dir" op="equ" val="norm">
                <dgm:constrLst>
                  <dgm:constr type="h" refType="w" fact="0.35"/>
                  <dgm:constr type="wArH" refType="h"/>
                  <dgm:constr type="hArH" refType="h"/>
                  <dgm:constr type="connDist"/>
                  <dgm:constr type="diam" refType="connDist" fact="-1.15"/>
                  <dgm:constr type="begPad"/>
                  <dgm:constr type="endPad"/>
                </dgm:constrLst>
              </dgm:if>
              <dgm:else name="Name12">
                <dgm:constrLst>
                  <dgm:constr type="h" refType="w" fact="0.35"/>
                  <dgm:constr type="wArH" refType="h"/>
                  <dgm:constr type="hArH" refType="h"/>
                  <dgm:constr type="connDist"/>
                  <dgm:constr type="diam" refType="connDist" fact="1.15"/>
                  <dgm:constr type="begPad"/>
                  <dgm:constr type="endPad"/>
                </dgm:constrLst>
              </dgm:else>
            </dgm:choose>
            <dgm:ruleLst/>
          </dgm:layoutNode>
        </dgm:forEach>
        <dgm:forEach name="Name13" axis="followSib" ptType="node" cnt="1">
          <dgm:layoutNode name="composite2">
            <dgm:alg type="composite">
              <dgm:param type="ar" val="0.943"/>
            </dgm:alg>
            <dgm:shape xmlns:r="http://schemas.openxmlformats.org/officeDocument/2006/relationships" r:blip="">
              <dgm:adjLst/>
            </dgm:shape>
            <dgm:presOf/>
            <dgm:choose name="Name14">
              <dgm:if name="Name15" func="var" arg="dir" op="equ" val="norm">
                <dgm:constrLst>
                  <dgm:constr type="h" refType="w" fact="1.06"/>
                  <dgm:constr type="w" for="ch" forName="dummyNode2" refType="w"/>
                  <dgm:constr type="h" for="ch" forName="dummyNode2" refType="h"/>
                  <dgm:constr type="t" for="ch" forName="dummyNode2"/>
                  <dgm:constr type="l" for="ch" forName="dummyNode2"/>
                  <dgm:constr type="w" for="ch" forName="childNode2" refType="w" fact="0.9"/>
                  <dgm:constr type="h" for="ch" forName="childNode2" refType="h" fact="0.7"/>
                  <dgm:constr type="t" for="ch" forName="childNode2" refType="h" fact="0.15"/>
                  <dgm:constr type="l" for="ch" forName="childNode2"/>
                  <dgm:constr type="w" for="ch" forName="childNode2tx" refType="w" fact="0.9"/>
                  <dgm:constr type="h" for="ch" forName="childNode2tx" refType="h" fact="0.55"/>
                  <dgm:constr type="t" for="ch" forName="childNode2tx" refType="h" fact="0.3"/>
                  <dgm:constr type="l" for="ch" forName="childNode2tx"/>
                  <dgm:constr type="w" for="ch" forName="parentNode2" refType="w" fact="0.8"/>
                  <dgm:constr type="h" for="ch" forName="parentNode2" refType="h" fact="0.3"/>
                  <dgm:constr type="t" for="ch" forName="parentNode2"/>
                  <dgm:constr type="l" for="ch" forName="parentNode2" refType="w" fact="0.2"/>
                  <dgm:constr type="w" for="ch" forName="connSite2" refType="w" fact="0.01"/>
                  <dgm:constr type="h" for="ch" forName="connSite2" refType="h" fact="0.01"/>
                  <dgm:constr type="t" for="ch" forName="connSite2" refType="h" fact="0.99"/>
                  <dgm:constr type="l" for="ch" forName="connSite2" refType="w" fact="0.25"/>
                </dgm:constrLst>
              </dgm:if>
              <dgm:else name="Name16">
                <dgm:constrLst>
                  <dgm:constr type="h" refType="w" fact="1.06"/>
                  <dgm:constr type="w" for="ch" forName="dummyNode2" refType="w"/>
                  <dgm:constr type="h" for="ch" forName="dummyNode2" refType="h"/>
                  <dgm:constr type="t" for="ch" forName="dummyNode2"/>
                  <dgm:constr type="l" for="ch" forName="dummyNode2"/>
                  <dgm:constr type="w" for="ch" forName="childNode2" refType="w" fact="0.9"/>
                  <dgm:constr type="h" for="ch" forName="childNode2" refType="h" fact="0.7"/>
                  <dgm:constr type="t" for="ch" forName="childNode2" refType="h" fact="0.15"/>
                  <dgm:constr type="l" for="ch" forName="childNode2" refType="w" fact="0.1"/>
                  <dgm:constr type="w" for="ch" forName="childNode2tx" refType="w" fact="0.9"/>
                  <dgm:constr type="h" for="ch" forName="childNode2tx" refType="h" fact="0.55"/>
                  <dgm:constr type="t" for="ch" forName="childNode2tx" refType="h" fact="0.3"/>
                  <dgm:constr type="l" for="ch" forName="childNode2tx" refType="w" fact="0.1"/>
                  <dgm:constr type="w" for="ch" forName="parentNode2" refType="w" fact="0.8"/>
                  <dgm:constr type="h" for="ch" forName="parentNode2" refType="h" fact="0.3"/>
                  <dgm:constr type="t" for="ch" forName="parentNode2"/>
                  <dgm:constr type="l" for="ch" forName="parentNode2"/>
                  <dgm:constr type="w" for="ch" forName="connSite2" refType="w" fact="0.01"/>
                  <dgm:constr type="h" for="ch" forName="connSite2" refType="h" fact="0.01"/>
                  <dgm:constr type="t" for="ch" forName="connSite2" refType="h" fact="0.99"/>
                  <dgm:constr type="l" for="ch" forName="connSite2" refType="w" fact="0.85"/>
                </dgm:constrLst>
              </dgm:else>
            </dgm:choose>
            <dgm:ruleLst/>
            <dgm:layoutNode name="dummyNode2">
              <dgm:alg type="sp"/>
              <dgm:shape xmlns:r="http://schemas.openxmlformats.org/officeDocument/2006/relationships" type="rect" r:blip="" hideGeom="1">
                <dgm:adjLst/>
              </dgm:shape>
              <dgm:presOf/>
              <dgm:constrLst/>
              <dgm:ruleLst/>
            </dgm:layoutNode>
            <dgm:layoutNode name="childNode2" styleLbl="bgAcc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des" ptType="node"/>
              <dgm:constrLst/>
              <dgm:ruleLst/>
            </dgm:layoutNode>
            <dgm:layoutNode name="childNode2tx" styleLbl="bgAcc1">
              <dgm:varLst>
                <dgm:bulletEnabled val="1"/>
              </dgm:varLst>
              <dgm:alg type="tx">
                <dgm:param type="stBulletLvl" val="1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15"/>
                <dgm:constr type="bMarg" refType="secFontSz" fact="0.15"/>
                <dgm:constr type="lMarg" refType="secFontSz" fact="0.15"/>
                <dgm:constr type="rMarg" refType="secFontSz" fact="0.15"/>
              </dgm:constrLst>
              <dgm:ruleLst>
                <dgm:rule type="secFontSz" val="5" fact="NaN" max="NaN"/>
              </dgm:ruleLst>
            </dgm:layoutNode>
            <dgm:layoutNode name="parentNode2" styleLbl="node1">
              <dgm:varLst>
                <dgm:chMax val="0"/>
                <dgm:bulletEnabled val="1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connSite2" moveWith="childNode2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layoutNode>
          <dgm:forEach name="Name17" axis="followSib" ptType="sibTrans" cnt="1">
            <dgm:layoutNode name="Name18">
              <dgm:alg type="conn">
                <dgm:param type="connRout" val="curve"/>
                <dgm:param type="srcNode" val="parentNode2"/>
                <dgm:param type="dstNode" val="connSite1"/>
                <dgm:param type="begPts" val="tCtr"/>
                <dgm:param type="endPts" val="tCtr"/>
              </dgm:alg>
              <dgm:shape xmlns:r="http://schemas.openxmlformats.org/officeDocument/2006/relationships" type="conn" r:blip="" zOrderOff="-2">
                <dgm:adjLst/>
              </dgm:shape>
              <dgm:presOf axis="self"/>
              <dgm:choose name="Name19">
                <dgm:if name="Name20" func="var" arg="dir" op="equ" val="norm">
                  <dgm:constrLst>
                    <dgm:constr type="h" refType="w" fact="0.35"/>
                    <dgm:constr type="wArH" refType="h"/>
                    <dgm:constr type="hArH" refType="h"/>
                    <dgm:constr type="connDist"/>
                    <dgm:constr type="diam" refType="connDist" fact="1.15"/>
                    <dgm:constr type="begPad"/>
                    <dgm:constr type="endPad"/>
                  </dgm:constrLst>
                </dgm:if>
                <dgm:else name="Name21">
                  <dgm:constrLst>
                    <dgm:constr type="h" refType="w" fact="0.35"/>
                    <dgm:constr type="wArH" refType="h"/>
                    <dgm:constr type="hArH" refType="h"/>
                    <dgm:constr type="connDist"/>
                    <dgm:constr type="diam" refType="connDist" fact="-1.15"/>
                    <dgm:constr type="begPad"/>
                    <dgm:constr type="endPad"/>
                  </dgm:constrLst>
                </dgm:else>
              </dgm:choose>
              <dgm:ruleLst/>
            </dgm:layoutNode>
          </dgm:forEach>
        </dgm:forEach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CCDFB51-85B8-43E6-AFD6-2BB591CB6180}" type="datetimeFigureOut">
              <a:rPr lang="en-GB" smtClean="0"/>
              <a:t>07/04/2022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64C6E7A-F8B4-4FDF-BBCD-DEB606D51E15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3738921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F9B7AA6-9072-4A11-8F1C-C353BF144B1F}" type="datetimeFigureOut">
              <a:rPr lang="en-GB" smtClean="0"/>
              <a:t>07/04/2022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399138A-AFEB-4454-8231-C046DEF6B2A6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32013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399138A-AFEB-4454-8231-C046DEF6B2A6}" type="slidenum">
              <a:rPr lang="en-GB" smtClean="0"/>
              <a:t>19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4303764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399138A-AFEB-4454-8231-C046DEF6B2A6}" type="slidenum">
              <a:rPr lang="en-GB" smtClean="0"/>
              <a:t>34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5149924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399138A-AFEB-4454-8231-C046DEF6B2A6}" type="slidenum">
              <a:rPr lang="en-GB" smtClean="0"/>
              <a:t>36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719508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4.pn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B5FF1E73-94F1-4068-8004-1EA94ACF6D67}"/>
              </a:ext>
            </a:extLst>
          </p:cNvPr>
          <p:cNvSpPr/>
          <p:nvPr userDrawn="1"/>
        </p:nvSpPr>
        <p:spPr>
          <a:xfrm>
            <a:off x="0" y="1005038"/>
            <a:ext cx="12192000" cy="4762020"/>
          </a:xfrm>
          <a:prstGeom prst="rect">
            <a:avLst/>
          </a:prstGeom>
          <a:solidFill>
            <a:srgbClr val="A02B2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                    </a:t>
            </a:r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31850" y="1709739"/>
            <a:ext cx="7321550" cy="1719262"/>
          </a:xfrm>
        </p:spPr>
        <p:txBody>
          <a:bodyPr anchor="b">
            <a:normAutofit/>
          </a:bodyPr>
          <a:lstStyle>
            <a:lvl1pPr>
              <a:defRPr sz="440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en-US"/>
              <a:t>Click to edit Master title style 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3541440"/>
            <a:ext cx="7321550" cy="1500187"/>
          </a:xfrm>
        </p:spPr>
        <p:txBody>
          <a:bodyPr>
            <a:normAutofit/>
          </a:bodyPr>
          <a:lstStyle>
            <a:lvl1pPr marL="0" indent="0">
              <a:buNone/>
              <a:defRPr sz="280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fld id="{17C520B0-7E1B-464D-94EB-CA736C7FCA2E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4568F9C-BF42-4F97-A75A-3C0CF0EDD26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603" y="127823"/>
            <a:ext cx="1054189" cy="764438"/>
          </a:xfrm>
          <a:prstGeom prst="rect">
            <a:avLst/>
          </a:prstGeom>
        </p:spPr>
      </p:pic>
      <p:sp>
        <p:nvSpPr>
          <p:cNvPr id="9" name="TextBox 16">
            <a:extLst>
              <a:ext uri="{FF2B5EF4-FFF2-40B4-BE49-F238E27FC236}">
                <a16:creationId xmlns:a16="http://schemas.microsoft.com/office/drawing/2014/main" id="{96D36AE6-D3AB-4DA6-B174-302952632969}"/>
              </a:ext>
            </a:extLst>
          </p:cNvPr>
          <p:cNvSpPr txBox="1"/>
          <p:nvPr userDrawn="1"/>
        </p:nvSpPr>
        <p:spPr>
          <a:xfrm>
            <a:off x="1145061" y="553672"/>
            <a:ext cx="13368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900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Financuar</a:t>
            </a:r>
            <a:r>
              <a:rPr lang="en-US" sz="9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900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nga</a:t>
            </a:r>
            <a:r>
              <a:rPr lang="en-US" sz="9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</a:p>
          <a:p>
            <a:r>
              <a:rPr lang="en-US" sz="900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Bashkimi</a:t>
            </a:r>
            <a:r>
              <a:rPr lang="en-US" sz="9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900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Evropian</a:t>
            </a:r>
            <a:endParaRPr lang="en-GB" sz="900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B1B39719-7CD9-4214-8EA7-AF5FD9E2AD25}"/>
              </a:ext>
            </a:extLst>
          </p:cNvPr>
          <p:cNvGrpSpPr/>
          <p:nvPr userDrawn="1"/>
        </p:nvGrpSpPr>
        <p:grpSpPr>
          <a:xfrm>
            <a:off x="1231276" y="5803268"/>
            <a:ext cx="9726045" cy="1014742"/>
            <a:chOff x="5206681" y="5968878"/>
            <a:chExt cx="6757444" cy="705021"/>
          </a:xfrm>
        </p:grpSpPr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23960C96-9BF7-49A8-8405-B7BF0577630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4298" b="26474"/>
            <a:stretch/>
          </p:blipFill>
          <p:spPr>
            <a:xfrm>
              <a:off x="5745845" y="5968878"/>
              <a:ext cx="6218280" cy="705021"/>
            </a:xfrm>
            <a:prstGeom prst="rect">
              <a:avLst/>
            </a:prstGeom>
          </p:spPr>
        </p:pic>
        <p:sp>
          <p:nvSpPr>
            <p:cNvPr id="12" name="TextBox 16">
              <a:extLst>
                <a:ext uri="{FF2B5EF4-FFF2-40B4-BE49-F238E27FC236}">
                  <a16:creationId xmlns:a16="http://schemas.microsoft.com/office/drawing/2014/main" id="{2891ACB4-5A39-4614-A13B-F135D8C5D4E3}"/>
                </a:ext>
              </a:extLst>
            </p:cNvPr>
            <p:cNvSpPr txBox="1"/>
            <p:nvPr/>
          </p:nvSpPr>
          <p:spPr>
            <a:xfrm>
              <a:off x="5206681" y="5977990"/>
              <a:ext cx="1546205" cy="1603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9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Implemented by:</a:t>
              </a:r>
              <a:endParaRPr lang="en-GB" sz="900" dirty="0">
                <a:solidFill>
                  <a:schemeClr val="tx1">
                    <a:lumMod val="95000"/>
                    <a:lumOff val="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pic>
        <p:nvPicPr>
          <p:cNvPr id="14" name="Picture 13">
            <a:extLst>
              <a:ext uri="{FF2B5EF4-FFF2-40B4-BE49-F238E27FC236}">
                <a16:creationId xmlns:a16="http://schemas.microsoft.com/office/drawing/2014/main" id="{11CA960C-426F-4BE2-B04C-7B4046352A1D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9258" y="1381223"/>
            <a:ext cx="3037049" cy="4550576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0FAC401B-7BDB-4732-988D-05F52B0C692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4619"/>
          <a:stretch/>
        </p:blipFill>
        <p:spPr>
          <a:xfrm>
            <a:off x="9754016" y="201968"/>
            <a:ext cx="2331029" cy="750452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5CA92B36-6D98-4F78-93DB-0CCCBD30CDE8}"/>
              </a:ext>
            </a:extLst>
          </p:cNvPr>
          <p:cNvSpPr txBox="1"/>
          <p:nvPr userDrawn="1"/>
        </p:nvSpPr>
        <p:spPr>
          <a:xfrm>
            <a:off x="7717536" y="542239"/>
            <a:ext cx="20220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00" dirty="0" err="1"/>
              <a:t>Bashkëfinancuar</a:t>
            </a:r>
            <a:r>
              <a:rPr lang="en-US" sz="900" dirty="0"/>
              <a:t> </a:t>
            </a:r>
            <a:r>
              <a:rPr lang="en-US" sz="900" dirty="0" err="1"/>
              <a:t>nga</a:t>
            </a:r>
            <a:r>
              <a:rPr lang="en-US" sz="900" dirty="0"/>
              <a:t> </a:t>
            </a:r>
          </a:p>
          <a:p>
            <a:pPr algn="r"/>
            <a:r>
              <a:rPr lang="en-US" sz="900" dirty="0"/>
              <a:t> </a:t>
            </a:r>
            <a:r>
              <a:rPr lang="en-US" sz="900" dirty="0" err="1"/>
              <a:t>Suedia</a:t>
            </a:r>
            <a:r>
              <a:rPr lang="en-US" sz="900" dirty="0"/>
              <a:t>/</a:t>
            </a:r>
            <a:r>
              <a:rPr lang="en-US" sz="900" dirty="0" err="1"/>
              <a:t>Sida</a:t>
            </a:r>
            <a:endParaRPr lang="en-US" sz="900" dirty="0"/>
          </a:p>
        </p:txBody>
      </p:sp>
    </p:spTree>
    <p:extLst>
      <p:ext uri="{BB962C8B-B14F-4D97-AF65-F5344CB8AC3E}">
        <p14:creationId xmlns:p14="http://schemas.microsoft.com/office/powerpoint/2010/main" val="35363337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0529180" y="6356350"/>
            <a:ext cx="824620" cy="365125"/>
          </a:xfrm>
        </p:spPr>
        <p:txBody>
          <a:bodyPr/>
          <a:lstStyle/>
          <a:p>
            <a:fld id="{17C520B0-7E1B-464D-94EB-CA736C7FCA2E}" type="slidenum">
              <a:rPr lang="en-GB" smtClean="0"/>
              <a:t>‹#›</a:t>
            </a:fld>
            <a:endParaRPr lang="en-GB" dirty="0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96E1A9F7-ED4F-4F92-9E5B-0091A632B369}"/>
              </a:ext>
            </a:extLst>
          </p:cNvPr>
          <p:cNvGrpSpPr/>
          <p:nvPr userDrawn="1"/>
        </p:nvGrpSpPr>
        <p:grpSpPr>
          <a:xfrm>
            <a:off x="0" y="6648738"/>
            <a:ext cx="12192000" cy="300947"/>
            <a:chOff x="0" y="6648738"/>
            <a:chExt cx="12192000" cy="300947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E613790F-D134-49B6-9925-A38C0AFD11CD}"/>
                </a:ext>
              </a:extLst>
            </p:cNvPr>
            <p:cNvSpPr/>
            <p:nvPr/>
          </p:nvSpPr>
          <p:spPr>
            <a:xfrm>
              <a:off x="0" y="6808465"/>
              <a:ext cx="12192000" cy="78434"/>
            </a:xfrm>
            <a:prstGeom prst="rect">
              <a:avLst/>
            </a:prstGeom>
            <a:solidFill>
              <a:srgbClr val="A02B2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C3A76F56-E8A9-49E8-881B-C4F0EACA6B67}"/>
                </a:ext>
              </a:extLst>
            </p:cNvPr>
            <p:cNvSpPr/>
            <p:nvPr/>
          </p:nvSpPr>
          <p:spPr>
            <a:xfrm>
              <a:off x="0" y="6648738"/>
              <a:ext cx="12192000" cy="140677"/>
            </a:xfrm>
            <a:prstGeom prst="rect">
              <a:avLst/>
            </a:prstGeom>
            <a:solidFill>
              <a:srgbClr val="A02B2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E751EABD-E361-4978-9B93-056361D7E004}"/>
                </a:ext>
              </a:extLst>
            </p:cNvPr>
            <p:cNvSpPr/>
            <p:nvPr/>
          </p:nvSpPr>
          <p:spPr>
            <a:xfrm>
              <a:off x="0" y="6903965"/>
              <a:ext cx="12192000" cy="45720"/>
            </a:xfrm>
            <a:prstGeom prst="rect">
              <a:avLst/>
            </a:prstGeom>
            <a:solidFill>
              <a:srgbClr val="A02B2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</p:spTree>
    <p:extLst>
      <p:ext uri="{BB962C8B-B14F-4D97-AF65-F5344CB8AC3E}">
        <p14:creationId xmlns:p14="http://schemas.microsoft.com/office/powerpoint/2010/main" val="15307974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C520B0-7E1B-464D-94EB-CA736C7FCA2E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61C925FD-5F5F-42E0-8656-785558C81121}"/>
              </a:ext>
            </a:extLst>
          </p:cNvPr>
          <p:cNvSpPr/>
          <p:nvPr userDrawn="1"/>
        </p:nvSpPr>
        <p:spPr>
          <a:xfrm>
            <a:off x="8754701" y="1716519"/>
            <a:ext cx="3437299" cy="514148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D47DCE31-64F0-4778-B0B7-5B456C5357E7}"/>
              </a:ext>
            </a:extLst>
          </p:cNvPr>
          <p:cNvSpPr/>
          <p:nvPr userDrawn="1"/>
        </p:nvSpPr>
        <p:spPr>
          <a:xfrm>
            <a:off x="4068261" y="2655837"/>
            <a:ext cx="4614389" cy="420216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grpSp>
        <p:nvGrpSpPr>
          <p:cNvPr id="8" name="Group 7"/>
          <p:cNvGrpSpPr/>
          <p:nvPr userDrawn="1"/>
        </p:nvGrpSpPr>
        <p:grpSpPr>
          <a:xfrm>
            <a:off x="366817" y="5068723"/>
            <a:ext cx="11356762" cy="1470181"/>
            <a:chOff x="6268373" y="6123932"/>
            <a:chExt cx="5670387" cy="734056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4298" b="26474"/>
            <a:stretch/>
          </p:blipFill>
          <p:spPr>
            <a:xfrm>
              <a:off x="6268373" y="6215087"/>
              <a:ext cx="5670387" cy="642901"/>
            </a:xfrm>
            <a:prstGeom prst="rect">
              <a:avLst/>
            </a:prstGeom>
          </p:spPr>
        </p:pic>
        <p:sp>
          <p:nvSpPr>
            <p:cNvPr id="10" name="TextBox 16"/>
            <p:cNvSpPr txBox="1"/>
            <p:nvPr/>
          </p:nvSpPr>
          <p:spPr>
            <a:xfrm>
              <a:off x="6268373" y="6123932"/>
              <a:ext cx="948415" cy="13830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12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Implemented by:</a:t>
              </a:r>
              <a:endParaRPr lang="en-GB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4701" y="2101940"/>
            <a:ext cx="2199624" cy="1595046"/>
          </a:xfrm>
          <a:prstGeom prst="rect">
            <a:avLst/>
          </a:prstGeom>
        </p:spPr>
      </p:pic>
      <p:sp>
        <p:nvSpPr>
          <p:cNvPr id="12" name="TextBox 16">
            <a:extLst>
              <a:ext uri="{FF2B5EF4-FFF2-40B4-BE49-F238E27FC236}">
                <a16:creationId xmlns:a16="http://schemas.microsoft.com/office/drawing/2014/main" id="{84E14185-A0CF-4878-810D-8C1E42BE1919}"/>
              </a:ext>
            </a:extLst>
          </p:cNvPr>
          <p:cNvSpPr txBox="1"/>
          <p:nvPr userDrawn="1"/>
        </p:nvSpPr>
        <p:spPr>
          <a:xfrm>
            <a:off x="3414760" y="3667827"/>
            <a:ext cx="18995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dirty="0">
                <a:solidFill>
                  <a:schemeClr val="tx1">
                    <a:lumMod val="95000"/>
                    <a:lumOff val="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Co-funded by the European Union</a:t>
            </a:r>
            <a:endParaRPr lang="en-GB" sz="1400" dirty="0">
              <a:solidFill>
                <a:schemeClr val="tx1">
                  <a:lumMod val="95000"/>
                  <a:lumOff val="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3330830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Rectangle 54"/>
          <p:cNvSpPr/>
          <p:nvPr userDrawn="1"/>
        </p:nvSpPr>
        <p:spPr>
          <a:xfrm>
            <a:off x="531161" y="1529834"/>
            <a:ext cx="5526739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l">
              <a:buClr>
                <a:srgbClr val="A02B2D"/>
              </a:buClr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rgbClr val="A02B2D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Introduction to topic one </a:t>
            </a:r>
          </a:p>
        </p:txBody>
      </p:sp>
      <p:sp>
        <p:nvSpPr>
          <p:cNvPr id="56" name="Rectangle 55"/>
          <p:cNvSpPr/>
          <p:nvPr userDrawn="1"/>
        </p:nvSpPr>
        <p:spPr>
          <a:xfrm>
            <a:off x="6208061" y="1529834"/>
            <a:ext cx="5526739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l">
              <a:buClr>
                <a:srgbClr val="A02B2D"/>
              </a:buClr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rgbClr val="A02B2D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Introduction to topic two </a:t>
            </a:r>
          </a:p>
        </p:txBody>
      </p:sp>
    </p:spTree>
    <p:extLst>
      <p:ext uri="{BB962C8B-B14F-4D97-AF65-F5344CB8AC3E}">
        <p14:creationId xmlns:p14="http://schemas.microsoft.com/office/powerpoint/2010/main" val="32641677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>
            <a:lvl1pPr>
              <a:lnSpc>
                <a:spcPct val="100000"/>
              </a:lnSpc>
              <a:defRPr>
                <a:latin typeface="+mj-lt"/>
              </a:defRPr>
            </a:lvl1pPr>
            <a:lvl2pPr>
              <a:lnSpc>
                <a:spcPct val="100000"/>
              </a:lnSpc>
              <a:defRPr>
                <a:latin typeface="+mj-lt"/>
              </a:defRPr>
            </a:lvl2pPr>
            <a:lvl3pPr>
              <a:lnSpc>
                <a:spcPct val="100000"/>
              </a:lnSpc>
              <a:defRPr>
                <a:latin typeface="+mj-lt"/>
              </a:defRPr>
            </a:lvl3pPr>
            <a:lvl4pPr>
              <a:lnSpc>
                <a:spcPct val="100000"/>
              </a:lnSpc>
              <a:defRPr>
                <a:latin typeface="+mj-lt"/>
              </a:defRPr>
            </a:lvl4pPr>
            <a:lvl5pPr>
              <a:lnSpc>
                <a:spcPct val="100000"/>
              </a:lnSpc>
              <a:defRPr>
                <a:latin typeface="+mj-lt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92966" y="6356350"/>
            <a:ext cx="860834" cy="365125"/>
          </a:xfrm>
        </p:spPr>
        <p:txBody>
          <a:bodyPr/>
          <a:lstStyle/>
          <a:p>
            <a:fld id="{17C520B0-7E1B-464D-94EB-CA736C7FCA2E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4" name="Round Same Side Corner Rectangle 3"/>
          <p:cNvSpPr/>
          <p:nvPr userDrawn="1"/>
        </p:nvSpPr>
        <p:spPr>
          <a:xfrm rot="10800000">
            <a:off x="0" y="0"/>
            <a:ext cx="12192000" cy="1269121"/>
          </a:xfrm>
          <a:prstGeom prst="rect">
            <a:avLst/>
          </a:prstGeom>
          <a:solidFill>
            <a:srgbClr val="A02B2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36525"/>
            <a:ext cx="10515600" cy="1044577"/>
          </a:xfrm>
        </p:spPr>
        <p:txBody>
          <a:bodyPr/>
          <a:lstStyle>
            <a:lvl1pPr>
              <a:defRPr b="1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980922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>
            <a:lvl1pPr>
              <a:defRPr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1pPr>
            <a:lvl2pPr>
              <a:defRPr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2pPr>
            <a:lvl3pPr>
              <a:defRPr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3pPr>
            <a:lvl4pPr>
              <a:defRPr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4pPr>
            <a:lvl5pPr>
              <a:defRPr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>
            <a:lvl1pPr>
              <a:defRPr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1pPr>
            <a:lvl2pPr>
              <a:defRPr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2pPr>
            <a:lvl3pPr>
              <a:defRPr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3pPr>
            <a:lvl4pPr>
              <a:defRPr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4pPr>
            <a:lvl5pPr>
              <a:defRPr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55516" y="6356350"/>
            <a:ext cx="598283" cy="365125"/>
          </a:xfrm>
        </p:spPr>
        <p:txBody>
          <a:bodyPr/>
          <a:lstStyle/>
          <a:p>
            <a:fld id="{17C520B0-7E1B-464D-94EB-CA736C7FCA2E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10" name="Round Same Side Corner Rectangle 9"/>
          <p:cNvSpPr/>
          <p:nvPr userDrawn="1"/>
        </p:nvSpPr>
        <p:spPr>
          <a:xfrm rot="10800000">
            <a:off x="0" y="11042"/>
            <a:ext cx="12192000" cy="1044575"/>
          </a:xfrm>
          <a:prstGeom prst="rect">
            <a:avLst/>
          </a:prstGeom>
          <a:solidFill>
            <a:srgbClr val="A02B2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-16670"/>
            <a:ext cx="10515600" cy="1044577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527277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0529180" y="6356350"/>
            <a:ext cx="824620" cy="365125"/>
          </a:xfrm>
        </p:spPr>
        <p:txBody>
          <a:bodyPr/>
          <a:lstStyle/>
          <a:p>
            <a:fld id="{17C520B0-7E1B-464D-94EB-CA736C7FCA2E}" type="slidenum">
              <a:rPr lang="en-GB" smtClean="0"/>
              <a:t>‹#›</a:t>
            </a:fld>
            <a:endParaRPr lang="en-GB" dirty="0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96E1A9F7-ED4F-4F92-9E5B-0091A632B369}"/>
              </a:ext>
            </a:extLst>
          </p:cNvPr>
          <p:cNvGrpSpPr/>
          <p:nvPr userDrawn="1"/>
        </p:nvGrpSpPr>
        <p:grpSpPr>
          <a:xfrm>
            <a:off x="0" y="6648738"/>
            <a:ext cx="12192000" cy="300947"/>
            <a:chOff x="0" y="6648738"/>
            <a:chExt cx="12192000" cy="300947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E613790F-D134-49B6-9925-A38C0AFD11CD}"/>
                </a:ext>
              </a:extLst>
            </p:cNvPr>
            <p:cNvSpPr/>
            <p:nvPr/>
          </p:nvSpPr>
          <p:spPr>
            <a:xfrm>
              <a:off x="0" y="6808465"/>
              <a:ext cx="12192000" cy="78434"/>
            </a:xfrm>
            <a:prstGeom prst="rect">
              <a:avLst/>
            </a:prstGeom>
            <a:solidFill>
              <a:srgbClr val="A02B2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C3A76F56-E8A9-49E8-881B-C4F0EACA6B67}"/>
                </a:ext>
              </a:extLst>
            </p:cNvPr>
            <p:cNvSpPr/>
            <p:nvPr/>
          </p:nvSpPr>
          <p:spPr>
            <a:xfrm>
              <a:off x="0" y="6648738"/>
              <a:ext cx="12192000" cy="140677"/>
            </a:xfrm>
            <a:prstGeom prst="rect">
              <a:avLst/>
            </a:prstGeom>
            <a:solidFill>
              <a:srgbClr val="A02B2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E751EABD-E361-4978-9B93-056361D7E004}"/>
                </a:ext>
              </a:extLst>
            </p:cNvPr>
            <p:cNvSpPr/>
            <p:nvPr/>
          </p:nvSpPr>
          <p:spPr>
            <a:xfrm>
              <a:off x="0" y="6903965"/>
              <a:ext cx="12192000" cy="45720"/>
            </a:xfrm>
            <a:prstGeom prst="rect">
              <a:avLst/>
            </a:prstGeom>
            <a:solidFill>
              <a:srgbClr val="A02B2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</p:spTree>
    <p:extLst>
      <p:ext uri="{BB962C8B-B14F-4D97-AF65-F5344CB8AC3E}">
        <p14:creationId xmlns:p14="http://schemas.microsoft.com/office/powerpoint/2010/main" val="37467798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C520B0-7E1B-464D-94EB-CA736C7FCA2E}" type="slidenum">
              <a:rPr lang="en-GB" smtClean="0"/>
              <a:t>‹#›</a:t>
            </a:fld>
            <a:endParaRPr lang="en-GB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9088" y="1641828"/>
            <a:ext cx="2199624" cy="1595046"/>
          </a:xfrm>
          <a:prstGeom prst="rect">
            <a:avLst/>
          </a:prstGeom>
        </p:spPr>
      </p:pic>
      <p:sp>
        <p:nvSpPr>
          <p:cNvPr id="12" name="TextBox 16">
            <a:extLst>
              <a:ext uri="{FF2B5EF4-FFF2-40B4-BE49-F238E27FC236}">
                <a16:creationId xmlns:a16="http://schemas.microsoft.com/office/drawing/2014/main" id="{84E14185-A0CF-4878-810D-8C1E42BE1919}"/>
              </a:ext>
            </a:extLst>
          </p:cNvPr>
          <p:cNvSpPr txBox="1"/>
          <p:nvPr userDrawn="1"/>
        </p:nvSpPr>
        <p:spPr>
          <a:xfrm>
            <a:off x="1679147" y="3207715"/>
            <a:ext cx="18995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dirty="0">
                <a:solidFill>
                  <a:schemeClr val="tx1">
                    <a:lumMod val="95000"/>
                    <a:lumOff val="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Funded by The European Union</a:t>
            </a:r>
            <a:endParaRPr lang="en-GB" sz="1400" dirty="0">
              <a:solidFill>
                <a:schemeClr val="tx1">
                  <a:lumMod val="95000"/>
                  <a:lumOff val="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61C925FD-5F5F-42E0-8656-785558C81121}"/>
              </a:ext>
            </a:extLst>
          </p:cNvPr>
          <p:cNvSpPr/>
          <p:nvPr userDrawn="1"/>
        </p:nvSpPr>
        <p:spPr>
          <a:xfrm>
            <a:off x="8754701" y="1716519"/>
            <a:ext cx="3437299" cy="514148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grpSp>
        <p:nvGrpSpPr>
          <p:cNvPr id="8" name="Group 7"/>
          <p:cNvGrpSpPr/>
          <p:nvPr userDrawn="1"/>
        </p:nvGrpSpPr>
        <p:grpSpPr>
          <a:xfrm>
            <a:off x="366817" y="5068723"/>
            <a:ext cx="11356762" cy="1470181"/>
            <a:chOff x="6268373" y="6123932"/>
            <a:chExt cx="5670387" cy="734056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4298" b="26474"/>
            <a:stretch/>
          </p:blipFill>
          <p:spPr>
            <a:xfrm>
              <a:off x="6268373" y="6215087"/>
              <a:ext cx="5670387" cy="642901"/>
            </a:xfrm>
            <a:prstGeom prst="rect">
              <a:avLst/>
            </a:prstGeom>
          </p:spPr>
        </p:pic>
        <p:sp>
          <p:nvSpPr>
            <p:cNvPr id="10" name="TextBox 16"/>
            <p:cNvSpPr txBox="1"/>
            <p:nvPr/>
          </p:nvSpPr>
          <p:spPr>
            <a:xfrm>
              <a:off x="6268373" y="6123932"/>
              <a:ext cx="948415" cy="13830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12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Implemented by:</a:t>
              </a:r>
              <a:endParaRPr lang="en-GB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9884504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Rectangle 54"/>
          <p:cNvSpPr/>
          <p:nvPr userDrawn="1"/>
        </p:nvSpPr>
        <p:spPr>
          <a:xfrm>
            <a:off x="531161" y="1529834"/>
            <a:ext cx="5526739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l">
              <a:buClr>
                <a:srgbClr val="A02B2D"/>
              </a:buClr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rgbClr val="A02B2D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Introduction to topic one </a:t>
            </a:r>
          </a:p>
        </p:txBody>
      </p:sp>
      <p:sp>
        <p:nvSpPr>
          <p:cNvPr id="56" name="Rectangle 55"/>
          <p:cNvSpPr/>
          <p:nvPr userDrawn="1"/>
        </p:nvSpPr>
        <p:spPr>
          <a:xfrm>
            <a:off x="6208061" y="1529834"/>
            <a:ext cx="5526739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l">
              <a:buClr>
                <a:srgbClr val="A02B2D"/>
              </a:buClr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rgbClr val="A02B2D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Introduction to topic two </a:t>
            </a:r>
          </a:p>
        </p:txBody>
      </p:sp>
    </p:spTree>
    <p:extLst>
      <p:ext uri="{BB962C8B-B14F-4D97-AF65-F5344CB8AC3E}">
        <p14:creationId xmlns:p14="http://schemas.microsoft.com/office/powerpoint/2010/main" val="35934238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B5FF1E73-94F1-4068-8004-1EA94ACF6D67}"/>
              </a:ext>
            </a:extLst>
          </p:cNvPr>
          <p:cNvSpPr/>
          <p:nvPr userDrawn="1"/>
        </p:nvSpPr>
        <p:spPr>
          <a:xfrm>
            <a:off x="0" y="1005038"/>
            <a:ext cx="12192000" cy="4762020"/>
          </a:xfrm>
          <a:prstGeom prst="rect">
            <a:avLst/>
          </a:prstGeom>
          <a:solidFill>
            <a:srgbClr val="A02B2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                    </a:t>
            </a:r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31850" y="1709739"/>
            <a:ext cx="7321550" cy="1719262"/>
          </a:xfrm>
        </p:spPr>
        <p:txBody>
          <a:bodyPr anchor="b">
            <a:normAutofit/>
          </a:bodyPr>
          <a:lstStyle>
            <a:lvl1pPr>
              <a:defRPr sz="440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en-US"/>
              <a:t>Click to edit Master title style 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3541440"/>
            <a:ext cx="7321550" cy="1500187"/>
          </a:xfrm>
        </p:spPr>
        <p:txBody>
          <a:bodyPr>
            <a:normAutofit/>
          </a:bodyPr>
          <a:lstStyle>
            <a:lvl1pPr marL="0" indent="0">
              <a:buNone/>
              <a:defRPr sz="280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fld id="{17C520B0-7E1B-464D-94EB-CA736C7FCA2E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4568F9C-BF42-4F97-A75A-3C0CF0EDD26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603" y="127823"/>
            <a:ext cx="1054189" cy="764438"/>
          </a:xfrm>
          <a:prstGeom prst="rect">
            <a:avLst/>
          </a:prstGeom>
        </p:spPr>
      </p:pic>
      <p:sp>
        <p:nvSpPr>
          <p:cNvPr id="9" name="TextBox 16">
            <a:extLst>
              <a:ext uri="{FF2B5EF4-FFF2-40B4-BE49-F238E27FC236}">
                <a16:creationId xmlns:a16="http://schemas.microsoft.com/office/drawing/2014/main" id="{96D36AE6-D3AB-4DA6-B174-302952632969}"/>
              </a:ext>
            </a:extLst>
          </p:cNvPr>
          <p:cNvSpPr txBox="1"/>
          <p:nvPr userDrawn="1"/>
        </p:nvSpPr>
        <p:spPr>
          <a:xfrm>
            <a:off x="1145061" y="553672"/>
            <a:ext cx="13368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9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Funded by </a:t>
            </a:r>
          </a:p>
          <a:p>
            <a:r>
              <a:rPr lang="en-US" sz="9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 European Union</a:t>
            </a:r>
            <a:endParaRPr lang="en-GB" sz="900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B1B39719-7CD9-4214-8EA7-AF5FD9E2AD25}"/>
              </a:ext>
            </a:extLst>
          </p:cNvPr>
          <p:cNvGrpSpPr/>
          <p:nvPr userDrawn="1"/>
        </p:nvGrpSpPr>
        <p:grpSpPr>
          <a:xfrm>
            <a:off x="1231276" y="5803268"/>
            <a:ext cx="9726045" cy="1014742"/>
            <a:chOff x="5206681" y="5968878"/>
            <a:chExt cx="6757444" cy="705021"/>
          </a:xfrm>
        </p:grpSpPr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23960C96-9BF7-49A8-8405-B7BF0577630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4298" b="26474"/>
            <a:stretch/>
          </p:blipFill>
          <p:spPr>
            <a:xfrm>
              <a:off x="5745845" y="5968878"/>
              <a:ext cx="6218280" cy="705021"/>
            </a:xfrm>
            <a:prstGeom prst="rect">
              <a:avLst/>
            </a:prstGeom>
          </p:spPr>
        </p:pic>
        <p:sp>
          <p:nvSpPr>
            <p:cNvPr id="12" name="TextBox 16">
              <a:extLst>
                <a:ext uri="{FF2B5EF4-FFF2-40B4-BE49-F238E27FC236}">
                  <a16:creationId xmlns:a16="http://schemas.microsoft.com/office/drawing/2014/main" id="{2891ACB4-5A39-4614-A13B-F135D8C5D4E3}"/>
                </a:ext>
              </a:extLst>
            </p:cNvPr>
            <p:cNvSpPr txBox="1"/>
            <p:nvPr/>
          </p:nvSpPr>
          <p:spPr>
            <a:xfrm>
              <a:off x="5206681" y="5977990"/>
              <a:ext cx="1546205" cy="1603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9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Implemented by:</a:t>
              </a:r>
              <a:endParaRPr lang="en-GB" sz="900" dirty="0">
                <a:solidFill>
                  <a:schemeClr val="tx1">
                    <a:lumMod val="95000"/>
                    <a:lumOff val="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pic>
        <p:nvPicPr>
          <p:cNvPr id="14" name="Picture 13">
            <a:extLst>
              <a:ext uri="{FF2B5EF4-FFF2-40B4-BE49-F238E27FC236}">
                <a16:creationId xmlns:a16="http://schemas.microsoft.com/office/drawing/2014/main" id="{11CA960C-426F-4BE2-B04C-7B4046352A1D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7476" y="1283018"/>
            <a:ext cx="3037049" cy="45505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11474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 Same Side Corner Rectangle 3"/>
          <p:cNvSpPr/>
          <p:nvPr userDrawn="1"/>
        </p:nvSpPr>
        <p:spPr>
          <a:xfrm rot="10800000">
            <a:off x="0" y="-16669"/>
            <a:ext cx="12192000" cy="1044575"/>
          </a:xfrm>
          <a:prstGeom prst="round2SameRect">
            <a:avLst/>
          </a:prstGeom>
          <a:solidFill>
            <a:srgbClr val="A02B2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-16670"/>
            <a:ext cx="10515600" cy="1044577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+mj-lt"/>
              </a:defRPr>
            </a:lvl1pPr>
            <a:lvl2pPr>
              <a:defRPr>
                <a:latin typeface="+mj-lt"/>
              </a:defRPr>
            </a:lvl2pPr>
            <a:lvl3pPr>
              <a:defRPr>
                <a:latin typeface="+mj-lt"/>
              </a:defRPr>
            </a:lvl3pPr>
            <a:lvl4pPr>
              <a:defRPr>
                <a:latin typeface="+mj-lt"/>
              </a:defRPr>
            </a:lvl4pPr>
            <a:lvl5pPr>
              <a:defRPr>
                <a:latin typeface="+mj-lt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92966" y="6356350"/>
            <a:ext cx="860834" cy="365125"/>
          </a:xfrm>
        </p:spPr>
        <p:txBody>
          <a:bodyPr/>
          <a:lstStyle/>
          <a:p>
            <a:fld id="{17C520B0-7E1B-464D-94EB-CA736C7FCA2E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642106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ound Same Side Corner Rectangle 9"/>
          <p:cNvSpPr/>
          <p:nvPr userDrawn="1"/>
        </p:nvSpPr>
        <p:spPr>
          <a:xfrm rot="10800000">
            <a:off x="0" y="-16669"/>
            <a:ext cx="12192000" cy="1044575"/>
          </a:xfrm>
          <a:prstGeom prst="round2SameRect">
            <a:avLst/>
          </a:prstGeom>
          <a:solidFill>
            <a:srgbClr val="A02B2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-16670"/>
            <a:ext cx="10515600" cy="1044577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>
            <a:lvl1pPr>
              <a:defRPr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1pPr>
            <a:lvl2pPr>
              <a:defRPr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2pPr>
            <a:lvl3pPr>
              <a:defRPr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3pPr>
            <a:lvl4pPr>
              <a:defRPr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4pPr>
            <a:lvl5pPr>
              <a:defRPr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>
            <a:lvl1pPr>
              <a:defRPr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1pPr>
            <a:lvl2pPr>
              <a:defRPr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2pPr>
            <a:lvl3pPr>
              <a:defRPr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3pPr>
            <a:lvl4pPr>
              <a:defRPr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4pPr>
            <a:lvl5pPr>
              <a:defRPr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55516" y="6356350"/>
            <a:ext cx="598283" cy="365125"/>
          </a:xfrm>
        </p:spPr>
        <p:txBody>
          <a:bodyPr/>
          <a:lstStyle/>
          <a:p>
            <a:fld id="{17C520B0-7E1B-464D-94EB-CA736C7FCA2E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805642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microsoft.com/office/2007/relationships/hdphoto" Target="../media/hdphoto1.wdp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slideLayout" Target="../slideLayouts/slideLayout9.xml"/><Relationship Id="rId7" Type="http://schemas.openxmlformats.org/officeDocument/2006/relationships/theme" Target="../theme/theme2.xml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Relationship Id="rId6" Type="http://schemas.openxmlformats.org/officeDocument/2006/relationships/slideLayout" Target="../slideLayouts/slideLayout12.xml"/><Relationship Id="rId5" Type="http://schemas.openxmlformats.org/officeDocument/2006/relationships/slideLayout" Target="../slideLayouts/slideLayout11.xml"/><Relationship Id="rId4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C520B0-7E1B-464D-94EB-CA736C7FCA2E}" type="slidenum">
              <a:rPr lang="en-GB" smtClean="0"/>
              <a:t>‹#›</a:t>
            </a:fld>
            <a:endParaRPr lang="en-GB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1CA960C-426F-4BE2-B04C-7B4046352A1D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rightnessContrast brigh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61861" y="1901359"/>
            <a:ext cx="3240711" cy="48557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61099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50" r:id="rId2"/>
    <p:sldLayoutId id="2147483652" r:id="rId3"/>
    <p:sldLayoutId id="2147483654" r:id="rId4"/>
    <p:sldLayoutId id="2147483655" r:id="rId5"/>
    <p:sldLayoutId id="2147483649" r:id="rId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C520B0-7E1B-464D-94EB-CA736C7FCA2E}" type="slidenum">
              <a:rPr lang="en-GB" smtClean="0"/>
              <a:t>‹#›</a:t>
            </a:fld>
            <a:endParaRPr lang="en-GB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1CA960C-426F-4BE2-B04C-7B4046352A1D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2203" y="2255660"/>
            <a:ext cx="3037049" cy="45505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74185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7" r:id="rId1"/>
    <p:sldLayoutId id="2147483658" r:id="rId2"/>
    <p:sldLayoutId id="2147483659" r:id="rId3"/>
    <p:sldLayoutId id="2147483660" r:id="rId4"/>
    <p:sldLayoutId id="2147483661" r:id="rId5"/>
    <p:sldLayoutId id="2147483662" r:id="rId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sv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sv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sv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sv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4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1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9C6536-A7A2-43AD-B1F3-93D2783E4F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49" y="1594719"/>
            <a:ext cx="7524272" cy="1280752"/>
          </a:xfrm>
        </p:spPr>
        <p:txBody>
          <a:bodyPr>
            <a:normAutofit fontScale="90000"/>
          </a:bodyPr>
          <a:lstStyle/>
          <a:p>
            <a:pPr>
              <a:lnSpc>
                <a:spcPct val="100000"/>
              </a:lnSpc>
            </a:pPr>
            <a:r>
              <a:rPr lang="en-GB" sz="4000" b="1" dirty="0" err="1">
                <a:latin typeface="Tahoma"/>
                <a:ea typeface="Tahoma"/>
                <a:cs typeface="Tahoma"/>
              </a:rPr>
              <a:t>Diskriminimi</a:t>
            </a:r>
            <a:r>
              <a:rPr lang="en-GB" sz="4000" b="1" dirty="0">
                <a:latin typeface="Tahoma"/>
                <a:ea typeface="Tahoma"/>
                <a:cs typeface="Tahoma"/>
              </a:rPr>
              <a:t> me </a:t>
            </a:r>
            <a:r>
              <a:rPr lang="en-GB" sz="4000" b="1" dirty="0" err="1">
                <a:latin typeface="Tahoma"/>
                <a:ea typeface="Tahoma"/>
                <a:cs typeface="Tahoma"/>
              </a:rPr>
              <a:t>bazë</a:t>
            </a:r>
            <a:r>
              <a:rPr lang="en-GB" sz="4000" b="1" dirty="0">
                <a:latin typeface="Tahoma"/>
                <a:ea typeface="Tahoma"/>
                <a:cs typeface="Tahoma"/>
              </a:rPr>
              <a:t> </a:t>
            </a:r>
            <a:r>
              <a:rPr lang="en-GB" sz="4000" b="1" dirty="0" err="1">
                <a:latin typeface="Tahoma"/>
                <a:ea typeface="Tahoma"/>
                <a:cs typeface="Tahoma"/>
              </a:rPr>
              <a:t>gjinore</a:t>
            </a:r>
            <a:r>
              <a:rPr lang="en-GB" sz="4000" b="1" dirty="0">
                <a:latin typeface="Tahoma"/>
                <a:ea typeface="Tahoma"/>
                <a:cs typeface="Tahoma"/>
              </a:rPr>
              <a:t> </a:t>
            </a:r>
            <a:r>
              <a:rPr lang="en-GB" sz="4000" b="1" dirty="0" err="1">
                <a:latin typeface="Tahoma"/>
                <a:ea typeface="Tahoma"/>
                <a:cs typeface="Tahoma"/>
              </a:rPr>
              <a:t>dhe</a:t>
            </a:r>
            <a:r>
              <a:rPr lang="en-GB" sz="4000" b="1" dirty="0">
                <a:latin typeface="Tahoma"/>
                <a:ea typeface="Tahoma"/>
                <a:cs typeface="Tahoma"/>
              </a:rPr>
              <a:t> </a:t>
            </a:r>
            <a:r>
              <a:rPr lang="en-GB" sz="4000" b="1" dirty="0" err="1">
                <a:latin typeface="Tahoma"/>
                <a:ea typeface="Tahoma"/>
                <a:cs typeface="Tahoma"/>
              </a:rPr>
              <a:t>Punësimi</a:t>
            </a:r>
            <a:r>
              <a:rPr lang="en-GB" sz="4000" b="1" dirty="0">
                <a:latin typeface="Tahoma"/>
                <a:ea typeface="Tahoma"/>
                <a:cs typeface="Tahoma"/>
              </a:rPr>
              <a:t> </a:t>
            </a:r>
            <a:r>
              <a:rPr lang="en-GB" sz="4000" b="1" dirty="0" err="1">
                <a:latin typeface="Tahoma"/>
                <a:ea typeface="Tahoma"/>
                <a:cs typeface="Tahoma"/>
              </a:rPr>
              <a:t>në</a:t>
            </a:r>
            <a:r>
              <a:rPr lang="en-GB" sz="4000" b="1" dirty="0">
                <a:latin typeface="Tahoma"/>
                <a:ea typeface="Tahoma"/>
                <a:cs typeface="Tahoma"/>
              </a:rPr>
              <a:t> </a:t>
            </a:r>
            <a:r>
              <a:rPr lang="en-GB" sz="4000" b="1" dirty="0" err="1">
                <a:latin typeface="Tahoma"/>
                <a:ea typeface="Tahoma"/>
                <a:cs typeface="Tahoma"/>
              </a:rPr>
              <a:t>Kosovë</a:t>
            </a:r>
            <a:endParaRPr lang="en-GB" sz="4800" dirty="0" err="1">
              <a:latin typeface="Tahoma"/>
              <a:ea typeface="Tahoma"/>
              <a:cs typeface="Tahoma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4B06826-462F-4A86-9C0F-10004CC295B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49" y="4203940"/>
            <a:ext cx="7317238" cy="1236452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GB" sz="2000" dirty="0" err="1">
                <a:latin typeface="Tahoma"/>
                <a:ea typeface="Tahoma"/>
                <a:cs typeface="Tahoma"/>
              </a:rPr>
              <a:t>Nga</a:t>
            </a:r>
            <a:r>
              <a:rPr lang="en-GB" sz="2000" dirty="0">
                <a:latin typeface="Tahoma"/>
                <a:ea typeface="Tahoma"/>
                <a:cs typeface="Tahoma"/>
              </a:rPr>
              <a:t> Iliriana Banjska, David JJ Ryan, Endrita Banjska, Nicole Farnsworth, Lirika Demiri, Liridona Sijarina, Adelina Tërshani, Rita Berisha, dhe Besarta Breznica </a:t>
            </a:r>
            <a:endParaRPr lang="en-GB" sz="2000" dirty="0"/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EB03C3AE-587F-4160-83FD-C2A304A49F91}"/>
              </a:ext>
            </a:extLst>
          </p:cNvPr>
          <p:cNvSpPr txBox="1">
            <a:spLocks/>
          </p:cNvSpPr>
          <p:nvPr/>
        </p:nvSpPr>
        <p:spPr>
          <a:xfrm>
            <a:off x="831847" y="2974972"/>
            <a:ext cx="8797061" cy="90116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200" b="1" dirty="0" err="1">
                <a:latin typeface="Tahoma"/>
                <a:ea typeface="Tahoma"/>
                <a:cs typeface="Tahoma"/>
              </a:rPr>
              <a:t>Edicioni</a:t>
            </a:r>
            <a:r>
              <a:rPr lang="en-GB" sz="2200" b="1" dirty="0">
                <a:latin typeface="Tahoma"/>
                <a:ea typeface="Tahoma"/>
                <a:cs typeface="Tahoma"/>
              </a:rPr>
              <a:t> i </a:t>
            </a:r>
            <a:r>
              <a:rPr lang="en-GB" sz="2200" b="1" dirty="0" err="1">
                <a:latin typeface="Tahoma"/>
                <a:ea typeface="Tahoma"/>
                <a:cs typeface="Tahoma"/>
              </a:rPr>
              <a:t>dytë</a:t>
            </a:r>
            <a:endParaRPr lang="en-GB" sz="2200" dirty="0"/>
          </a:p>
        </p:txBody>
      </p:sp>
    </p:spTree>
    <p:extLst>
      <p:ext uri="{BB962C8B-B14F-4D97-AF65-F5344CB8AC3E}">
        <p14:creationId xmlns:p14="http://schemas.microsoft.com/office/powerpoint/2010/main" val="324874867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E838C2AC-C79D-451F-A90A-0EB5EABF815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GB" sz="2600" dirty="0">
                <a:ea typeface="+mj-lt"/>
                <a:cs typeface="+mj-lt"/>
              </a:rPr>
              <a:t>“</a:t>
            </a:r>
            <a:r>
              <a:rPr lang="en-GB" sz="2600" i="1" dirty="0" err="1">
                <a:ea typeface="+mj-lt"/>
                <a:cs typeface="+mj-lt"/>
              </a:rPr>
              <a:t>Ligjet</a:t>
            </a:r>
            <a:r>
              <a:rPr lang="en-GB" sz="2600" i="1" dirty="0">
                <a:ea typeface="+mj-lt"/>
                <a:cs typeface="+mj-lt"/>
              </a:rPr>
              <a:t> </a:t>
            </a:r>
            <a:r>
              <a:rPr lang="en-GB" sz="2600" i="1" dirty="0" err="1">
                <a:ea typeface="+mj-lt"/>
                <a:cs typeface="+mj-lt"/>
              </a:rPr>
              <a:t>që</a:t>
            </a:r>
            <a:r>
              <a:rPr lang="en-GB" sz="2600" i="1" dirty="0">
                <a:ea typeface="+mj-lt"/>
                <a:cs typeface="+mj-lt"/>
              </a:rPr>
              <a:t> </a:t>
            </a:r>
            <a:r>
              <a:rPr lang="en-GB" sz="2600" i="1" dirty="0" err="1">
                <a:ea typeface="+mj-lt"/>
                <a:cs typeface="+mj-lt"/>
              </a:rPr>
              <a:t>përmbajnë</a:t>
            </a:r>
            <a:r>
              <a:rPr lang="en-GB" sz="2600" i="1" dirty="0">
                <a:ea typeface="+mj-lt"/>
                <a:cs typeface="+mj-lt"/>
              </a:rPr>
              <a:t> </a:t>
            </a:r>
            <a:r>
              <a:rPr lang="en-GB" sz="2600" i="1" dirty="0" err="1">
                <a:ea typeface="+mj-lt"/>
                <a:cs typeface="+mj-lt"/>
              </a:rPr>
              <a:t>dispozita</a:t>
            </a:r>
            <a:r>
              <a:rPr lang="en-GB" sz="2600" i="1" dirty="0">
                <a:ea typeface="+mj-lt"/>
                <a:cs typeface="+mj-lt"/>
              </a:rPr>
              <a:t> </a:t>
            </a:r>
            <a:r>
              <a:rPr lang="en-GB" sz="2600" i="1" dirty="0" err="1">
                <a:ea typeface="+mj-lt"/>
                <a:cs typeface="+mj-lt"/>
              </a:rPr>
              <a:t>që</a:t>
            </a:r>
            <a:r>
              <a:rPr lang="en-GB" sz="2600" i="1" dirty="0">
                <a:ea typeface="+mj-lt"/>
                <a:cs typeface="+mj-lt"/>
              </a:rPr>
              <a:t> </a:t>
            </a:r>
            <a:r>
              <a:rPr lang="en-GB" sz="2600" i="1" dirty="0" err="1">
                <a:ea typeface="+mj-lt"/>
                <a:cs typeface="+mj-lt"/>
              </a:rPr>
              <a:t>lidhen</a:t>
            </a:r>
            <a:r>
              <a:rPr lang="en-GB" sz="2600" i="1" dirty="0">
                <a:ea typeface="+mj-lt"/>
                <a:cs typeface="+mj-lt"/>
              </a:rPr>
              <a:t> me </a:t>
            </a:r>
            <a:r>
              <a:rPr lang="en-GB" sz="2600" i="1" dirty="0" err="1">
                <a:ea typeface="+mj-lt"/>
                <a:cs typeface="+mj-lt"/>
              </a:rPr>
              <a:t>parandalimin</a:t>
            </a:r>
            <a:r>
              <a:rPr lang="en-GB" sz="2600" i="1" dirty="0">
                <a:ea typeface="+mj-lt"/>
                <a:cs typeface="+mj-lt"/>
              </a:rPr>
              <a:t> dhe </a:t>
            </a:r>
            <a:r>
              <a:rPr lang="en-GB" sz="2600" i="1" dirty="0" err="1">
                <a:ea typeface="+mj-lt"/>
                <a:cs typeface="+mj-lt"/>
              </a:rPr>
              <a:t>mbrojtjen</a:t>
            </a:r>
            <a:r>
              <a:rPr lang="en-GB" sz="2600" i="1" dirty="0">
                <a:ea typeface="+mj-lt"/>
                <a:cs typeface="+mj-lt"/>
              </a:rPr>
              <a:t> </a:t>
            </a:r>
            <a:r>
              <a:rPr lang="en-GB" sz="2600" i="1" dirty="0" err="1">
                <a:ea typeface="+mj-lt"/>
                <a:cs typeface="+mj-lt"/>
              </a:rPr>
              <a:t>nga</a:t>
            </a:r>
            <a:r>
              <a:rPr lang="en-GB" sz="2600" i="1" dirty="0">
                <a:ea typeface="+mj-lt"/>
                <a:cs typeface="+mj-lt"/>
              </a:rPr>
              <a:t> </a:t>
            </a:r>
            <a:r>
              <a:rPr lang="en-GB" sz="2600" i="1" dirty="0" err="1">
                <a:ea typeface="+mj-lt"/>
                <a:cs typeface="+mj-lt"/>
              </a:rPr>
              <a:t>diskriminimi</a:t>
            </a:r>
            <a:r>
              <a:rPr lang="en-GB" sz="2600" i="1" dirty="0">
                <a:ea typeface="+mj-lt"/>
                <a:cs typeface="+mj-lt"/>
              </a:rPr>
              <a:t> do të </a:t>
            </a:r>
            <a:r>
              <a:rPr lang="en-GB" sz="2600" i="1" dirty="0" err="1">
                <a:ea typeface="+mj-lt"/>
                <a:cs typeface="+mj-lt"/>
              </a:rPr>
              <a:t>harmonizohen</a:t>
            </a:r>
            <a:r>
              <a:rPr lang="en-GB" sz="2600" i="1" dirty="0">
                <a:ea typeface="+mj-lt"/>
                <a:cs typeface="+mj-lt"/>
              </a:rPr>
              <a:t> me </a:t>
            </a:r>
            <a:r>
              <a:rPr lang="en-GB" sz="2600" i="1" dirty="0" err="1">
                <a:ea typeface="+mj-lt"/>
                <a:cs typeface="+mj-lt"/>
              </a:rPr>
              <a:t>këtë</a:t>
            </a:r>
            <a:r>
              <a:rPr lang="en-GB" sz="2600" i="1" dirty="0">
                <a:ea typeface="+mj-lt"/>
                <a:cs typeface="+mj-lt"/>
              </a:rPr>
              <a:t> </a:t>
            </a:r>
            <a:r>
              <a:rPr lang="en-GB" sz="2600" i="1" dirty="0" err="1">
                <a:ea typeface="+mj-lt"/>
                <a:cs typeface="+mj-lt"/>
              </a:rPr>
              <a:t>ligj</a:t>
            </a:r>
            <a:r>
              <a:rPr lang="en-GB" sz="2600" i="1" dirty="0">
                <a:ea typeface="+mj-lt"/>
                <a:cs typeface="+mj-lt"/>
              </a:rPr>
              <a:t>.</a:t>
            </a:r>
            <a:r>
              <a:rPr lang="en-GB" sz="2600" dirty="0">
                <a:ea typeface="+mj-lt"/>
                <a:cs typeface="+mj-lt"/>
              </a:rPr>
              <a:t>[</a:t>
            </a:r>
            <a:r>
              <a:rPr lang="en-GB" sz="2600" dirty="0" err="1">
                <a:ea typeface="+mj-lt"/>
                <a:cs typeface="+mj-lt"/>
              </a:rPr>
              <a:t>për</a:t>
            </a:r>
            <a:r>
              <a:rPr lang="en-GB" sz="2600" dirty="0">
                <a:ea typeface="+mj-lt"/>
                <a:cs typeface="+mj-lt"/>
              </a:rPr>
              <a:t> </a:t>
            </a:r>
            <a:r>
              <a:rPr lang="en-GB" sz="2600" dirty="0" err="1">
                <a:ea typeface="+mj-lt"/>
                <a:cs typeface="+mj-lt"/>
              </a:rPr>
              <a:t>Mbrojtjen</a:t>
            </a:r>
            <a:r>
              <a:rPr lang="en-GB" sz="2600" dirty="0">
                <a:ea typeface="+mj-lt"/>
                <a:cs typeface="+mj-lt"/>
              </a:rPr>
              <a:t> </a:t>
            </a:r>
            <a:r>
              <a:rPr lang="en-GB" sz="2600" dirty="0" err="1">
                <a:ea typeface="+mj-lt"/>
                <a:cs typeface="+mj-lt"/>
              </a:rPr>
              <a:t>nga</a:t>
            </a:r>
            <a:r>
              <a:rPr lang="en-GB" sz="2600" dirty="0">
                <a:ea typeface="+mj-lt"/>
                <a:cs typeface="+mj-lt"/>
              </a:rPr>
              <a:t> </a:t>
            </a:r>
            <a:r>
              <a:rPr lang="en-GB" sz="2600" dirty="0" err="1">
                <a:ea typeface="+mj-lt"/>
                <a:cs typeface="+mj-lt"/>
              </a:rPr>
              <a:t>Diskriminimi</a:t>
            </a:r>
            <a:r>
              <a:rPr lang="en-GB" sz="2600" dirty="0">
                <a:ea typeface="+mj-lt"/>
                <a:cs typeface="+mj-lt"/>
              </a:rPr>
              <a:t>] </a:t>
            </a:r>
            <a:r>
              <a:rPr lang="en-GB" sz="2600" i="1" dirty="0" err="1">
                <a:ea typeface="+mj-lt"/>
                <a:cs typeface="+mj-lt"/>
              </a:rPr>
              <a:t>brenda</a:t>
            </a:r>
            <a:r>
              <a:rPr lang="en-GB" sz="2600" i="1" dirty="0">
                <a:ea typeface="+mj-lt"/>
                <a:cs typeface="+mj-lt"/>
              </a:rPr>
              <a:t> </a:t>
            </a:r>
            <a:r>
              <a:rPr lang="en-GB" sz="2600" i="1" dirty="0" err="1">
                <a:ea typeface="+mj-lt"/>
                <a:cs typeface="+mj-lt"/>
              </a:rPr>
              <a:t>afatit</a:t>
            </a:r>
            <a:r>
              <a:rPr lang="en-GB" sz="2600" i="1" dirty="0">
                <a:ea typeface="+mj-lt"/>
                <a:cs typeface="+mj-lt"/>
              </a:rPr>
              <a:t> </a:t>
            </a:r>
            <a:r>
              <a:rPr lang="en-GB" sz="2600" i="1" dirty="0" err="1">
                <a:ea typeface="+mj-lt"/>
                <a:cs typeface="+mj-lt"/>
              </a:rPr>
              <a:t>prej</a:t>
            </a:r>
            <a:r>
              <a:rPr lang="en-GB" sz="2600" i="1" dirty="0">
                <a:ea typeface="+mj-lt"/>
                <a:cs typeface="+mj-lt"/>
              </a:rPr>
              <a:t> </a:t>
            </a:r>
            <a:r>
              <a:rPr lang="en-GB" sz="2600" i="1" dirty="0" err="1">
                <a:ea typeface="+mj-lt"/>
                <a:cs typeface="+mj-lt"/>
              </a:rPr>
              <a:t>dy</a:t>
            </a:r>
            <a:r>
              <a:rPr lang="en-GB" sz="2600" i="1" dirty="0">
                <a:ea typeface="+mj-lt"/>
                <a:cs typeface="+mj-lt"/>
              </a:rPr>
              <a:t> </a:t>
            </a:r>
            <a:r>
              <a:rPr lang="en-GB" sz="2600" i="1" dirty="0" err="1">
                <a:ea typeface="+mj-lt"/>
                <a:cs typeface="+mj-lt"/>
              </a:rPr>
              <a:t>viteve</a:t>
            </a:r>
            <a:r>
              <a:rPr lang="en-GB" sz="2600" i="1" dirty="0">
                <a:ea typeface="+mj-lt"/>
                <a:cs typeface="+mj-lt"/>
              </a:rPr>
              <a:t> </a:t>
            </a:r>
            <a:r>
              <a:rPr lang="en-GB" sz="2600" i="1" dirty="0" err="1">
                <a:ea typeface="+mj-lt"/>
                <a:cs typeface="+mj-lt"/>
              </a:rPr>
              <a:t>nga</a:t>
            </a:r>
            <a:r>
              <a:rPr lang="en-GB" sz="2600" i="1" dirty="0">
                <a:ea typeface="+mj-lt"/>
                <a:cs typeface="+mj-lt"/>
              </a:rPr>
              <a:t> data e </a:t>
            </a:r>
            <a:r>
              <a:rPr lang="en-GB" sz="2600" i="1" dirty="0" err="1">
                <a:ea typeface="+mj-lt"/>
                <a:cs typeface="+mj-lt"/>
              </a:rPr>
              <a:t>hyrjes</a:t>
            </a:r>
            <a:r>
              <a:rPr lang="en-GB" sz="2600" i="1" dirty="0">
                <a:ea typeface="+mj-lt"/>
                <a:cs typeface="+mj-lt"/>
              </a:rPr>
              <a:t> </a:t>
            </a:r>
            <a:r>
              <a:rPr lang="en-GB" sz="2600" i="1" dirty="0" err="1">
                <a:ea typeface="+mj-lt"/>
                <a:cs typeface="+mj-lt"/>
              </a:rPr>
              <a:t>në</a:t>
            </a:r>
            <a:r>
              <a:rPr lang="en-GB" sz="2600" i="1" dirty="0">
                <a:ea typeface="+mj-lt"/>
                <a:cs typeface="+mj-lt"/>
              </a:rPr>
              <a:t> </a:t>
            </a:r>
            <a:r>
              <a:rPr lang="en-GB" sz="2600" i="1" dirty="0" err="1">
                <a:ea typeface="+mj-lt"/>
                <a:cs typeface="+mj-lt"/>
              </a:rPr>
              <a:t>fuqi</a:t>
            </a:r>
            <a:r>
              <a:rPr lang="en-GB" sz="2600" i="1" dirty="0">
                <a:ea typeface="+mj-lt"/>
                <a:cs typeface="+mj-lt"/>
              </a:rPr>
              <a:t> të </a:t>
            </a:r>
            <a:r>
              <a:rPr lang="en-GB" sz="2600" i="1" dirty="0" err="1">
                <a:ea typeface="+mj-lt"/>
                <a:cs typeface="+mj-lt"/>
              </a:rPr>
              <a:t>këtij</a:t>
            </a:r>
            <a:r>
              <a:rPr lang="en-GB" sz="2600" i="1" dirty="0">
                <a:ea typeface="+mj-lt"/>
                <a:cs typeface="+mj-lt"/>
              </a:rPr>
              <a:t> </a:t>
            </a:r>
            <a:r>
              <a:rPr lang="en-GB" sz="2600" i="1" dirty="0" err="1">
                <a:ea typeface="+mj-lt"/>
                <a:cs typeface="+mj-lt"/>
              </a:rPr>
              <a:t>ligji</a:t>
            </a:r>
            <a:r>
              <a:rPr lang="en-GB" sz="2600" dirty="0">
                <a:ea typeface="+mj-lt"/>
                <a:cs typeface="+mj-lt"/>
              </a:rPr>
              <a:t>.” (</a:t>
            </a:r>
            <a:r>
              <a:rPr lang="en-GB" sz="2600" dirty="0" err="1">
                <a:ea typeface="+mj-lt"/>
                <a:cs typeface="+mj-lt"/>
              </a:rPr>
              <a:t>Maqedonia</a:t>
            </a:r>
            <a:r>
              <a:rPr lang="en-GB" sz="2600" dirty="0">
                <a:ea typeface="+mj-lt"/>
                <a:cs typeface="+mj-lt"/>
              </a:rPr>
              <a:t> </a:t>
            </a:r>
            <a:r>
              <a:rPr lang="en-GB" sz="2600" dirty="0" err="1">
                <a:ea typeface="+mj-lt"/>
                <a:cs typeface="+mj-lt"/>
              </a:rPr>
              <a:t>Veriore</a:t>
            </a:r>
            <a:r>
              <a:rPr lang="en-GB" sz="2600" dirty="0">
                <a:ea typeface="+mj-lt"/>
                <a:cs typeface="+mj-lt"/>
              </a:rPr>
              <a:t>, LMD Nr. 258/2020, </a:t>
            </a:r>
            <a:r>
              <a:rPr lang="en-GB" sz="2600" dirty="0" err="1">
                <a:ea typeface="+mj-lt"/>
                <a:cs typeface="+mj-lt"/>
              </a:rPr>
              <a:t>neni</a:t>
            </a:r>
            <a:r>
              <a:rPr lang="en-GB" sz="2600" dirty="0">
                <a:ea typeface="+mj-lt"/>
                <a:cs typeface="+mj-lt"/>
              </a:rPr>
              <a:t> 48)</a:t>
            </a:r>
            <a:endParaRPr lang="sq-AL" sz="2600" dirty="0">
              <a:ea typeface="Tahoma"/>
              <a:cs typeface="Tahoma"/>
            </a:endParaRPr>
          </a:p>
          <a:p>
            <a:endParaRPr lang="en-GB" sz="2600" dirty="0">
              <a:ea typeface="Tahoma"/>
              <a:cs typeface="Tahoma"/>
            </a:endParaRPr>
          </a:p>
          <a:p>
            <a:r>
              <a:rPr lang="en-GB" sz="2600" dirty="0">
                <a:ea typeface="+mj-lt"/>
                <a:cs typeface="+mj-lt"/>
              </a:rPr>
              <a:t>“</a:t>
            </a:r>
            <a:r>
              <a:rPr lang="en-GB" sz="2600" i="1" dirty="0" err="1">
                <a:ea typeface="+mj-lt"/>
                <a:cs typeface="+mj-lt"/>
              </a:rPr>
              <a:t>Dispozitat</a:t>
            </a:r>
            <a:r>
              <a:rPr lang="en-GB" sz="2600" i="1" dirty="0">
                <a:ea typeface="+mj-lt"/>
                <a:cs typeface="+mj-lt"/>
              </a:rPr>
              <a:t> </a:t>
            </a:r>
            <a:r>
              <a:rPr lang="en-GB" sz="2600" i="1" dirty="0" err="1">
                <a:ea typeface="+mj-lt"/>
                <a:cs typeface="+mj-lt"/>
              </a:rPr>
              <a:t>për</a:t>
            </a:r>
            <a:r>
              <a:rPr lang="en-GB" sz="2600" i="1" dirty="0">
                <a:ea typeface="+mj-lt"/>
                <a:cs typeface="+mj-lt"/>
              </a:rPr>
              <a:t> </a:t>
            </a:r>
            <a:r>
              <a:rPr lang="en-GB" sz="2600" i="1" dirty="0" err="1">
                <a:ea typeface="+mj-lt"/>
                <a:cs typeface="+mj-lt"/>
              </a:rPr>
              <a:t>kundërvajtje</a:t>
            </a:r>
            <a:r>
              <a:rPr lang="en-GB" sz="2600" i="1" dirty="0">
                <a:ea typeface="+mj-lt"/>
                <a:cs typeface="+mj-lt"/>
              </a:rPr>
              <a:t>, të </a:t>
            </a:r>
            <a:r>
              <a:rPr lang="en-GB" sz="2600" i="1" dirty="0" err="1">
                <a:ea typeface="+mj-lt"/>
                <a:cs typeface="+mj-lt"/>
              </a:rPr>
              <a:t>cilat</a:t>
            </a:r>
            <a:r>
              <a:rPr lang="en-GB" sz="2600" i="1" dirty="0">
                <a:ea typeface="+mj-lt"/>
                <a:cs typeface="+mj-lt"/>
              </a:rPr>
              <a:t> </a:t>
            </a:r>
            <a:r>
              <a:rPr lang="en-GB" sz="2600" i="1" dirty="0" err="1">
                <a:ea typeface="+mj-lt"/>
                <a:cs typeface="+mj-lt"/>
              </a:rPr>
              <a:t>nuk</a:t>
            </a:r>
            <a:r>
              <a:rPr lang="en-GB" sz="2600" i="1" dirty="0">
                <a:ea typeface="+mj-lt"/>
                <a:cs typeface="+mj-lt"/>
              </a:rPr>
              <a:t> </a:t>
            </a:r>
            <a:r>
              <a:rPr lang="en-GB" sz="2600" i="1" dirty="0" err="1">
                <a:ea typeface="+mj-lt"/>
                <a:cs typeface="+mj-lt"/>
              </a:rPr>
              <a:t>janë</a:t>
            </a:r>
            <a:r>
              <a:rPr lang="en-GB" sz="2600" i="1" dirty="0">
                <a:ea typeface="+mj-lt"/>
                <a:cs typeface="+mj-lt"/>
              </a:rPr>
              <a:t> </a:t>
            </a:r>
            <a:r>
              <a:rPr lang="en-GB" sz="2600" i="1" dirty="0" err="1">
                <a:ea typeface="+mj-lt"/>
                <a:cs typeface="+mj-lt"/>
              </a:rPr>
              <a:t>në</a:t>
            </a:r>
            <a:r>
              <a:rPr lang="en-GB" sz="2600" i="1" dirty="0">
                <a:ea typeface="+mj-lt"/>
                <a:cs typeface="+mj-lt"/>
              </a:rPr>
              <a:t> </a:t>
            </a:r>
            <a:r>
              <a:rPr lang="en-GB" sz="2600" i="1" dirty="0" err="1">
                <a:ea typeface="+mj-lt"/>
                <a:cs typeface="+mj-lt"/>
              </a:rPr>
              <a:t>pajtim</a:t>
            </a:r>
            <a:r>
              <a:rPr lang="en-GB" sz="2600" i="1" dirty="0">
                <a:ea typeface="+mj-lt"/>
                <a:cs typeface="+mj-lt"/>
              </a:rPr>
              <a:t> me </a:t>
            </a:r>
            <a:r>
              <a:rPr lang="en-GB" sz="2600" i="1" dirty="0" err="1">
                <a:ea typeface="+mj-lt"/>
                <a:cs typeface="+mj-lt"/>
              </a:rPr>
              <a:t>këtë</a:t>
            </a:r>
            <a:r>
              <a:rPr lang="en-GB" sz="2600" i="1" dirty="0">
                <a:ea typeface="+mj-lt"/>
                <a:cs typeface="+mj-lt"/>
              </a:rPr>
              <a:t> </a:t>
            </a:r>
            <a:r>
              <a:rPr lang="en-GB" sz="2600" i="1" dirty="0" err="1">
                <a:ea typeface="+mj-lt"/>
                <a:cs typeface="+mj-lt"/>
              </a:rPr>
              <a:t>ligj</a:t>
            </a:r>
            <a:r>
              <a:rPr lang="en-GB" sz="2600" i="1" dirty="0">
                <a:ea typeface="+mj-lt"/>
                <a:cs typeface="+mj-lt"/>
              </a:rPr>
              <a:t>, do të </a:t>
            </a:r>
            <a:r>
              <a:rPr lang="en-GB" sz="2600" i="1" dirty="0" err="1">
                <a:ea typeface="+mj-lt"/>
                <a:cs typeface="+mj-lt"/>
              </a:rPr>
              <a:t>harmonizohen</a:t>
            </a:r>
            <a:r>
              <a:rPr lang="en-GB" sz="2600" i="1" dirty="0">
                <a:ea typeface="+mj-lt"/>
                <a:cs typeface="+mj-lt"/>
              </a:rPr>
              <a:t> </a:t>
            </a:r>
            <a:r>
              <a:rPr lang="en-GB" sz="2600" i="1" dirty="0" err="1">
                <a:ea typeface="+mj-lt"/>
                <a:cs typeface="+mj-lt"/>
              </a:rPr>
              <a:t>brenda</a:t>
            </a:r>
            <a:r>
              <a:rPr lang="en-GB" sz="2600" i="1" dirty="0">
                <a:ea typeface="+mj-lt"/>
                <a:cs typeface="+mj-lt"/>
              </a:rPr>
              <a:t> </a:t>
            </a:r>
            <a:r>
              <a:rPr lang="en-GB" sz="2600" i="1" dirty="0" err="1">
                <a:ea typeface="+mj-lt"/>
                <a:cs typeface="+mj-lt"/>
              </a:rPr>
              <a:t>afatit</a:t>
            </a:r>
            <a:r>
              <a:rPr lang="en-GB" sz="2600" i="1" dirty="0">
                <a:ea typeface="+mj-lt"/>
                <a:cs typeface="+mj-lt"/>
              </a:rPr>
              <a:t> </a:t>
            </a:r>
            <a:r>
              <a:rPr lang="en-GB" sz="2600" i="1" dirty="0" err="1">
                <a:ea typeface="+mj-lt"/>
                <a:cs typeface="+mj-lt"/>
              </a:rPr>
              <a:t>prej</a:t>
            </a:r>
            <a:r>
              <a:rPr lang="en-GB" sz="2600" i="1" dirty="0">
                <a:ea typeface="+mj-lt"/>
                <a:cs typeface="+mj-lt"/>
              </a:rPr>
              <a:t> </a:t>
            </a:r>
            <a:r>
              <a:rPr lang="en-GB" sz="2600" i="1" dirty="0" err="1">
                <a:ea typeface="+mj-lt"/>
                <a:cs typeface="+mj-lt"/>
              </a:rPr>
              <a:t>një</a:t>
            </a:r>
            <a:r>
              <a:rPr lang="en-GB" sz="2600" i="1" dirty="0">
                <a:ea typeface="+mj-lt"/>
                <a:cs typeface="+mj-lt"/>
              </a:rPr>
              <a:t> (1) </a:t>
            </a:r>
            <a:r>
              <a:rPr lang="en-GB" sz="2600" i="1" dirty="0" err="1">
                <a:ea typeface="+mj-lt"/>
                <a:cs typeface="+mj-lt"/>
              </a:rPr>
              <a:t>viti</a:t>
            </a:r>
            <a:r>
              <a:rPr lang="en-GB" sz="2600" i="1" dirty="0">
                <a:ea typeface="+mj-lt"/>
                <a:cs typeface="+mj-lt"/>
              </a:rPr>
              <a:t> </a:t>
            </a:r>
            <a:r>
              <a:rPr lang="en-GB" sz="2600" i="1" dirty="0" err="1">
                <a:ea typeface="+mj-lt"/>
                <a:cs typeface="+mj-lt"/>
              </a:rPr>
              <a:t>nga</a:t>
            </a:r>
            <a:r>
              <a:rPr lang="en-GB" sz="2600" i="1" dirty="0">
                <a:ea typeface="+mj-lt"/>
                <a:cs typeface="+mj-lt"/>
              </a:rPr>
              <a:t> </a:t>
            </a:r>
            <a:r>
              <a:rPr lang="en-GB" sz="2600" i="1" dirty="0" err="1">
                <a:ea typeface="+mj-lt"/>
                <a:cs typeface="+mj-lt"/>
              </a:rPr>
              <a:t>dita</a:t>
            </a:r>
            <a:r>
              <a:rPr lang="en-GB" sz="2600" i="1" dirty="0">
                <a:ea typeface="+mj-lt"/>
                <a:cs typeface="+mj-lt"/>
              </a:rPr>
              <a:t> e </a:t>
            </a:r>
            <a:r>
              <a:rPr lang="en-GB" sz="2600" i="1" dirty="0" err="1">
                <a:ea typeface="+mj-lt"/>
                <a:cs typeface="+mj-lt"/>
              </a:rPr>
              <a:t>hyrjes</a:t>
            </a:r>
            <a:r>
              <a:rPr lang="en-GB" sz="2600" i="1" dirty="0">
                <a:ea typeface="+mj-lt"/>
                <a:cs typeface="+mj-lt"/>
              </a:rPr>
              <a:t> </a:t>
            </a:r>
            <a:r>
              <a:rPr lang="en-GB" sz="2600" i="1" dirty="0" err="1">
                <a:ea typeface="+mj-lt"/>
                <a:cs typeface="+mj-lt"/>
              </a:rPr>
              <a:t>në</a:t>
            </a:r>
            <a:r>
              <a:rPr lang="en-GB" sz="2600" i="1" dirty="0">
                <a:ea typeface="+mj-lt"/>
                <a:cs typeface="+mj-lt"/>
              </a:rPr>
              <a:t> </a:t>
            </a:r>
            <a:r>
              <a:rPr lang="en-GB" sz="2600" i="1" dirty="0" err="1">
                <a:ea typeface="+mj-lt"/>
                <a:cs typeface="+mj-lt"/>
              </a:rPr>
              <a:t>fuqi</a:t>
            </a:r>
            <a:r>
              <a:rPr lang="en-GB" sz="2600" i="1" dirty="0">
                <a:ea typeface="+mj-lt"/>
                <a:cs typeface="+mj-lt"/>
              </a:rPr>
              <a:t> të </a:t>
            </a:r>
            <a:r>
              <a:rPr lang="en-GB" sz="2600" i="1" dirty="0" err="1">
                <a:ea typeface="+mj-lt"/>
                <a:cs typeface="+mj-lt"/>
              </a:rPr>
              <a:t>këtij</a:t>
            </a:r>
            <a:r>
              <a:rPr lang="en-GB" sz="2600" i="1" dirty="0">
                <a:ea typeface="+mj-lt"/>
                <a:cs typeface="+mj-lt"/>
              </a:rPr>
              <a:t> </a:t>
            </a:r>
            <a:r>
              <a:rPr lang="en-GB" sz="2600" i="1" dirty="0" err="1">
                <a:ea typeface="+mj-lt"/>
                <a:cs typeface="+mj-lt"/>
              </a:rPr>
              <a:t>ligji</a:t>
            </a:r>
            <a:r>
              <a:rPr lang="en-GB" sz="2600" dirty="0">
                <a:ea typeface="+mj-lt"/>
                <a:cs typeface="+mj-lt"/>
              </a:rPr>
              <a:t>.” (</a:t>
            </a:r>
            <a:r>
              <a:rPr lang="en-GB" sz="2600" dirty="0" err="1">
                <a:ea typeface="+mj-lt"/>
                <a:cs typeface="+mj-lt"/>
              </a:rPr>
              <a:t>Ligji</a:t>
            </a:r>
            <a:r>
              <a:rPr lang="en-GB" sz="2600" dirty="0">
                <a:ea typeface="+mj-lt"/>
                <a:cs typeface="+mj-lt"/>
              </a:rPr>
              <a:t> </a:t>
            </a:r>
            <a:r>
              <a:rPr lang="en-GB" sz="2600" dirty="0" err="1">
                <a:ea typeface="+mj-lt"/>
                <a:cs typeface="+mj-lt"/>
              </a:rPr>
              <a:t>për</a:t>
            </a:r>
            <a:r>
              <a:rPr lang="en-GB" sz="2600" dirty="0">
                <a:ea typeface="+mj-lt"/>
                <a:cs typeface="+mj-lt"/>
              </a:rPr>
              <a:t> </a:t>
            </a:r>
            <a:r>
              <a:rPr lang="en-GB" sz="2600" dirty="0" err="1">
                <a:ea typeface="+mj-lt"/>
                <a:cs typeface="+mj-lt"/>
              </a:rPr>
              <a:t>Kundërvajtje</a:t>
            </a:r>
            <a:r>
              <a:rPr lang="en-GB" sz="2600" dirty="0">
                <a:ea typeface="+mj-lt"/>
                <a:cs typeface="+mj-lt"/>
              </a:rPr>
              <a:t> Nr. 05/L–087, </a:t>
            </a:r>
            <a:r>
              <a:rPr lang="en-GB" sz="2600" dirty="0" err="1">
                <a:ea typeface="+mj-lt"/>
                <a:cs typeface="+mj-lt"/>
              </a:rPr>
              <a:t>neni</a:t>
            </a:r>
            <a:r>
              <a:rPr lang="en-GB" sz="2600" dirty="0">
                <a:ea typeface="+mj-lt"/>
                <a:cs typeface="+mj-lt"/>
              </a:rPr>
              <a:t> 167)</a:t>
            </a:r>
            <a:endParaRPr lang="en-GB" sz="2600" dirty="0"/>
          </a:p>
          <a:p>
            <a:pPr marL="0" indent="0">
              <a:buNone/>
            </a:pPr>
            <a:endParaRPr lang="en-GB" dirty="0">
              <a:ea typeface="Tahoma"/>
              <a:cs typeface="Tahoma"/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32D3C12D-5C9D-4C41-A9A9-9A20CD2484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>
                <a:ea typeface="+mj-lt"/>
                <a:cs typeface="+mj-lt"/>
              </a:rPr>
              <a:t>Praktikat e Mira për Harmonizim</a:t>
            </a:r>
            <a:endParaRPr lang="sq-AL" dirty="0"/>
          </a:p>
        </p:txBody>
      </p:sp>
    </p:spTree>
    <p:extLst>
      <p:ext uri="{BB962C8B-B14F-4D97-AF65-F5344CB8AC3E}">
        <p14:creationId xmlns:p14="http://schemas.microsoft.com/office/powerpoint/2010/main" val="93224188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68C364E0-F595-4448-A70E-E554490B6D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2565" y="124572"/>
            <a:ext cx="10515600" cy="1044577"/>
          </a:xfrm>
        </p:spPr>
        <p:txBody>
          <a:bodyPr>
            <a:normAutofit/>
          </a:bodyPr>
          <a:lstStyle/>
          <a:p>
            <a:r>
              <a:rPr lang="en-GB" dirty="0">
                <a:ea typeface="Tahoma"/>
                <a:cs typeface="Tahoma"/>
              </a:rPr>
              <a:t>Të </a:t>
            </a:r>
            <a:r>
              <a:rPr lang="en-GB" dirty="0" err="1">
                <a:ea typeface="Tahoma"/>
                <a:cs typeface="Tahoma"/>
              </a:rPr>
              <a:t>drejtat</a:t>
            </a:r>
            <a:r>
              <a:rPr lang="en-GB" dirty="0">
                <a:ea typeface="Tahoma"/>
                <a:cs typeface="Tahoma"/>
              </a:rPr>
              <a:t> e </a:t>
            </a:r>
            <a:r>
              <a:rPr lang="en-GB" dirty="0" err="1">
                <a:ea typeface="Tahoma"/>
                <a:cs typeface="Tahoma"/>
              </a:rPr>
              <a:t>Punës</a:t>
            </a:r>
            <a:r>
              <a:rPr lang="en-GB" dirty="0">
                <a:ea typeface="Tahoma"/>
                <a:cs typeface="Tahoma"/>
              </a:rPr>
              <a:t>: </a:t>
            </a:r>
            <a:r>
              <a:rPr lang="en-GB" dirty="0" err="1">
                <a:ea typeface="Tahoma"/>
                <a:cs typeface="Tahoma"/>
              </a:rPr>
              <a:t>Pushimi</a:t>
            </a:r>
            <a:endParaRPr lang="en-GB" dirty="0"/>
          </a:p>
        </p:txBody>
      </p:sp>
      <p:sp>
        <p:nvSpPr>
          <p:cNvPr id="2" name="Kutia e tekstit 1">
            <a:extLst>
              <a:ext uri="{FF2B5EF4-FFF2-40B4-BE49-F238E27FC236}">
                <a16:creationId xmlns:a16="http://schemas.microsoft.com/office/drawing/2014/main" id="{6117C1C5-CE6B-4008-1106-D7C25D52B5C6}"/>
              </a:ext>
            </a:extLst>
          </p:cNvPr>
          <p:cNvSpPr txBox="1"/>
          <p:nvPr/>
        </p:nvSpPr>
        <p:spPr>
          <a:xfrm>
            <a:off x="757518" y="2068606"/>
            <a:ext cx="10631539" cy="384720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800" dirty="0">
                <a:ea typeface="+mn-lt"/>
                <a:cs typeface="+mn-lt"/>
              </a:rPr>
              <a:t>“</a:t>
            </a:r>
            <a:r>
              <a:rPr lang="en-GB" sz="2800" i="1" dirty="0">
                <a:ea typeface="+mn-lt"/>
                <a:cs typeface="+mn-lt"/>
              </a:rPr>
              <a:t>Kosova </a:t>
            </a:r>
            <a:r>
              <a:rPr lang="en-GB" sz="2800" i="1" dirty="0" err="1">
                <a:ea typeface="+mn-lt"/>
                <a:cs typeface="+mn-lt"/>
              </a:rPr>
              <a:t>duhet</a:t>
            </a:r>
            <a:r>
              <a:rPr lang="en-GB" sz="2800" i="1" dirty="0">
                <a:ea typeface="+mn-lt"/>
                <a:cs typeface="+mn-lt"/>
              </a:rPr>
              <a:t> ta </a:t>
            </a:r>
            <a:r>
              <a:rPr lang="en-GB" sz="2800" i="1" dirty="0" err="1">
                <a:ea typeface="+mn-lt"/>
                <a:cs typeface="+mn-lt"/>
              </a:rPr>
              <a:t>reformojë</a:t>
            </a:r>
            <a:r>
              <a:rPr lang="en-GB" sz="2800" i="1" dirty="0">
                <a:ea typeface="+mn-lt"/>
                <a:cs typeface="+mn-lt"/>
              </a:rPr>
              <a:t> </a:t>
            </a:r>
            <a:r>
              <a:rPr lang="en-GB" sz="2800" i="1" dirty="0" err="1">
                <a:ea typeface="+mn-lt"/>
                <a:cs typeface="+mn-lt"/>
              </a:rPr>
              <a:t>sistemin</a:t>
            </a:r>
            <a:r>
              <a:rPr lang="en-GB" sz="2800" i="1" dirty="0">
                <a:ea typeface="+mn-lt"/>
                <a:cs typeface="+mn-lt"/>
              </a:rPr>
              <a:t> e </a:t>
            </a:r>
            <a:r>
              <a:rPr lang="en-GB" sz="2800" i="1" dirty="0" err="1">
                <a:ea typeface="+mn-lt"/>
                <a:cs typeface="+mn-lt"/>
              </a:rPr>
              <a:t>pushimit</a:t>
            </a:r>
            <a:r>
              <a:rPr lang="en-GB" sz="2800" i="1" dirty="0">
                <a:ea typeface="+mn-lt"/>
                <a:cs typeface="+mn-lt"/>
              </a:rPr>
              <a:t> të </a:t>
            </a:r>
            <a:r>
              <a:rPr lang="en-GB" sz="2800" i="1" dirty="0" err="1">
                <a:ea typeface="+mn-lt"/>
                <a:cs typeface="+mn-lt"/>
              </a:rPr>
              <a:t>lehonisë</a:t>
            </a:r>
            <a:r>
              <a:rPr lang="en-GB" sz="2800" i="1" dirty="0">
                <a:ea typeface="+mn-lt"/>
                <a:cs typeface="+mn-lt"/>
              </a:rPr>
              <a:t> dhe </a:t>
            </a:r>
            <a:r>
              <a:rPr lang="en-GB" sz="2800" i="1" dirty="0" err="1">
                <a:ea typeface="+mn-lt"/>
                <a:cs typeface="+mn-lt"/>
              </a:rPr>
              <a:t>atë</a:t>
            </a:r>
            <a:r>
              <a:rPr lang="en-GB" sz="2800" i="1" dirty="0">
                <a:ea typeface="+mn-lt"/>
                <a:cs typeface="+mn-lt"/>
              </a:rPr>
              <a:t> </a:t>
            </a:r>
            <a:r>
              <a:rPr lang="en-GB" sz="2800" i="1" dirty="0" err="1">
                <a:ea typeface="+mn-lt"/>
                <a:cs typeface="+mn-lt"/>
              </a:rPr>
              <a:t>prindëror</a:t>
            </a:r>
            <a:r>
              <a:rPr lang="en-GB" sz="2800" i="1" dirty="0">
                <a:ea typeface="+mn-lt"/>
                <a:cs typeface="+mn-lt"/>
              </a:rPr>
              <a:t>, </a:t>
            </a:r>
            <a:r>
              <a:rPr lang="en-GB" sz="2800" i="1" dirty="0" err="1">
                <a:ea typeface="+mn-lt"/>
                <a:cs typeface="+mn-lt"/>
              </a:rPr>
              <a:t>që</a:t>
            </a:r>
            <a:r>
              <a:rPr lang="en-GB" sz="2800" i="1" dirty="0">
                <a:ea typeface="+mn-lt"/>
                <a:cs typeface="+mn-lt"/>
              </a:rPr>
              <a:t> </a:t>
            </a:r>
            <a:r>
              <a:rPr lang="en-GB" sz="2800" i="1" dirty="0" err="1">
                <a:ea typeface="+mn-lt"/>
                <a:cs typeface="+mn-lt"/>
              </a:rPr>
              <a:t>paraqet</a:t>
            </a:r>
            <a:r>
              <a:rPr lang="en-GB" sz="2800" i="1" dirty="0">
                <a:ea typeface="+mn-lt"/>
                <a:cs typeface="+mn-lt"/>
              </a:rPr>
              <a:t> </a:t>
            </a:r>
            <a:r>
              <a:rPr lang="en-GB" sz="2800" i="1" dirty="0" err="1">
                <a:ea typeface="+mn-lt"/>
                <a:cs typeface="+mn-lt"/>
              </a:rPr>
              <a:t>pengesë</a:t>
            </a:r>
            <a:r>
              <a:rPr lang="en-GB" sz="2800" i="1" dirty="0">
                <a:ea typeface="+mn-lt"/>
                <a:cs typeface="+mn-lt"/>
              </a:rPr>
              <a:t> </a:t>
            </a:r>
            <a:r>
              <a:rPr lang="en-GB" sz="2800" i="1" dirty="0" err="1">
                <a:ea typeface="+mn-lt"/>
                <a:cs typeface="+mn-lt"/>
              </a:rPr>
              <a:t>për</a:t>
            </a:r>
            <a:r>
              <a:rPr lang="en-GB" sz="2800" i="1" dirty="0">
                <a:ea typeface="+mn-lt"/>
                <a:cs typeface="+mn-lt"/>
              </a:rPr>
              <a:t> </a:t>
            </a:r>
            <a:r>
              <a:rPr lang="en-GB" sz="2800" i="1" dirty="0" err="1">
                <a:ea typeface="+mn-lt"/>
                <a:cs typeface="+mn-lt"/>
              </a:rPr>
              <a:t>punësimin</a:t>
            </a:r>
            <a:r>
              <a:rPr lang="en-GB" sz="2800" i="1" dirty="0">
                <a:ea typeface="+mn-lt"/>
                <a:cs typeface="+mn-lt"/>
              </a:rPr>
              <a:t> e grave, </a:t>
            </a:r>
            <a:r>
              <a:rPr lang="en-GB" sz="2800" i="1" dirty="0" err="1">
                <a:ea typeface="+mn-lt"/>
                <a:cs typeface="+mn-lt"/>
              </a:rPr>
              <a:t>në</a:t>
            </a:r>
            <a:r>
              <a:rPr lang="en-GB" sz="2800" i="1" dirty="0">
                <a:ea typeface="+mn-lt"/>
                <a:cs typeface="+mn-lt"/>
              </a:rPr>
              <a:t> </a:t>
            </a:r>
            <a:r>
              <a:rPr lang="en-GB" sz="2800" i="1" dirty="0" err="1">
                <a:ea typeface="+mn-lt"/>
                <a:cs typeface="+mn-lt"/>
              </a:rPr>
              <a:t>veçanti</a:t>
            </a:r>
            <a:r>
              <a:rPr lang="en-GB" sz="2800" i="1" dirty="0">
                <a:ea typeface="+mn-lt"/>
                <a:cs typeface="+mn-lt"/>
              </a:rPr>
              <a:t> </a:t>
            </a:r>
            <a:r>
              <a:rPr lang="en-GB" sz="2800" i="1" dirty="0" err="1">
                <a:ea typeface="+mn-lt"/>
                <a:cs typeface="+mn-lt"/>
              </a:rPr>
              <a:t>në</a:t>
            </a:r>
            <a:r>
              <a:rPr lang="en-GB" sz="2800" i="1" dirty="0">
                <a:ea typeface="+mn-lt"/>
                <a:cs typeface="+mn-lt"/>
              </a:rPr>
              <a:t> </a:t>
            </a:r>
            <a:r>
              <a:rPr lang="en-GB" sz="2800" i="1" dirty="0" err="1">
                <a:ea typeface="+mn-lt"/>
                <a:cs typeface="+mn-lt"/>
              </a:rPr>
              <a:t>sektorin</a:t>
            </a:r>
            <a:r>
              <a:rPr lang="en-GB" sz="2800" i="1" dirty="0">
                <a:ea typeface="+mn-lt"/>
                <a:cs typeface="+mn-lt"/>
              </a:rPr>
              <a:t> </a:t>
            </a:r>
            <a:r>
              <a:rPr lang="en-GB" sz="2800" i="1" dirty="0" err="1">
                <a:ea typeface="+mn-lt"/>
                <a:cs typeface="+mn-lt"/>
              </a:rPr>
              <a:t>privat</a:t>
            </a:r>
            <a:r>
              <a:rPr lang="en-GB" sz="2800" dirty="0">
                <a:ea typeface="+mn-lt"/>
                <a:cs typeface="+mn-lt"/>
              </a:rPr>
              <a:t>.” </a:t>
            </a:r>
            <a:r>
              <a:rPr lang="en-GB" sz="2000" dirty="0">
                <a:ea typeface="+mn-lt"/>
                <a:cs typeface="+mn-lt"/>
              </a:rPr>
              <a:t>(</a:t>
            </a:r>
            <a:r>
              <a:rPr lang="en-GB" sz="2000" dirty="0" err="1">
                <a:ea typeface="+mn-lt"/>
                <a:cs typeface="+mn-lt"/>
              </a:rPr>
              <a:t>Komisioni</a:t>
            </a:r>
            <a:r>
              <a:rPr lang="en-GB" sz="2000" dirty="0">
                <a:ea typeface="+mn-lt"/>
                <a:cs typeface="+mn-lt"/>
              </a:rPr>
              <a:t> </a:t>
            </a:r>
            <a:r>
              <a:rPr lang="en-GB" sz="2000" dirty="0" err="1">
                <a:ea typeface="+mn-lt"/>
                <a:cs typeface="+mn-lt"/>
              </a:rPr>
              <a:t>Evropian</a:t>
            </a:r>
            <a:r>
              <a:rPr lang="en-GB" sz="2000" dirty="0">
                <a:ea typeface="+mn-lt"/>
                <a:cs typeface="+mn-lt"/>
              </a:rPr>
              <a:t>, 2019)</a:t>
            </a:r>
            <a:endParaRPr lang="en-GB" sz="2000" dirty="0">
              <a:ea typeface="Tahoma"/>
              <a:cs typeface="Tahoma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800" dirty="0">
              <a:ea typeface="Tahoma"/>
              <a:cs typeface="Tahoma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800" dirty="0">
                <a:ea typeface="+mn-lt"/>
                <a:cs typeface="+mn-lt"/>
              </a:rPr>
              <a:t>“</a:t>
            </a:r>
            <a:r>
              <a:rPr lang="en-GB" sz="2800" i="1" dirty="0" err="1">
                <a:ea typeface="+mn-lt"/>
                <a:cs typeface="+mn-lt"/>
              </a:rPr>
              <a:t>Qasja</a:t>
            </a:r>
            <a:r>
              <a:rPr lang="en-GB" sz="2800" i="1" dirty="0">
                <a:ea typeface="+mn-lt"/>
                <a:cs typeface="+mn-lt"/>
              </a:rPr>
              <a:t> e </a:t>
            </a:r>
            <a:r>
              <a:rPr lang="en-GB" sz="2800" i="1" dirty="0" err="1">
                <a:ea typeface="+mn-lt"/>
                <a:cs typeface="+mn-lt"/>
              </a:rPr>
              <a:t>kufizuar</a:t>
            </a:r>
            <a:r>
              <a:rPr lang="en-GB" sz="2800" i="1" dirty="0">
                <a:ea typeface="+mn-lt"/>
                <a:cs typeface="+mn-lt"/>
              </a:rPr>
              <a:t> </a:t>
            </a:r>
            <a:r>
              <a:rPr lang="en-GB" sz="2800" i="1" dirty="0" err="1">
                <a:ea typeface="+mn-lt"/>
                <a:cs typeface="+mn-lt"/>
              </a:rPr>
              <a:t>në</a:t>
            </a:r>
            <a:r>
              <a:rPr lang="en-GB" sz="2800" i="1" dirty="0">
                <a:ea typeface="+mn-lt"/>
                <a:cs typeface="+mn-lt"/>
              </a:rPr>
              <a:t> </a:t>
            </a:r>
            <a:r>
              <a:rPr lang="en-GB" sz="2800" i="1" dirty="0" err="1">
                <a:ea typeface="+mn-lt"/>
                <a:cs typeface="+mn-lt"/>
              </a:rPr>
              <a:t>kujdesin</a:t>
            </a:r>
            <a:r>
              <a:rPr lang="en-GB" sz="2800" i="1" dirty="0">
                <a:ea typeface="+mn-lt"/>
                <a:cs typeface="+mn-lt"/>
              </a:rPr>
              <a:t> ndaj </a:t>
            </a:r>
            <a:r>
              <a:rPr lang="en-GB" sz="2800" i="1" dirty="0" err="1">
                <a:ea typeface="+mn-lt"/>
                <a:cs typeface="+mn-lt"/>
              </a:rPr>
              <a:t>fëmijëve</a:t>
            </a:r>
            <a:r>
              <a:rPr lang="en-GB" sz="2800" i="1" dirty="0">
                <a:ea typeface="+mn-lt"/>
                <a:cs typeface="+mn-lt"/>
              </a:rPr>
              <a:t> dhe </a:t>
            </a:r>
            <a:r>
              <a:rPr lang="en-GB" sz="2800" i="1" dirty="0" err="1">
                <a:ea typeface="+mn-lt"/>
                <a:cs typeface="+mn-lt"/>
              </a:rPr>
              <a:t>aranzhimet</a:t>
            </a:r>
            <a:r>
              <a:rPr lang="en-GB" sz="2800" i="1" dirty="0">
                <a:ea typeface="+mn-lt"/>
                <a:cs typeface="+mn-lt"/>
              </a:rPr>
              <a:t> </a:t>
            </a:r>
            <a:r>
              <a:rPr lang="en-GB" sz="2800" i="1" dirty="0" err="1">
                <a:ea typeface="+mn-lt"/>
                <a:cs typeface="+mn-lt"/>
              </a:rPr>
              <a:t>fleksibël</a:t>
            </a:r>
            <a:r>
              <a:rPr lang="en-GB" sz="2800" i="1" dirty="0">
                <a:ea typeface="+mn-lt"/>
                <a:cs typeface="+mn-lt"/>
              </a:rPr>
              <a:t> të </a:t>
            </a:r>
            <a:r>
              <a:rPr lang="en-GB" sz="2800" i="1" dirty="0" err="1">
                <a:ea typeface="+mn-lt"/>
                <a:cs typeface="+mn-lt"/>
              </a:rPr>
              <a:t>punës</a:t>
            </a:r>
            <a:r>
              <a:rPr lang="en-GB" sz="2800" i="1" dirty="0">
                <a:ea typeface="+mn-lt"/>
                <a:cs typeface="+mn-lt"/>
              </a:rPr>
              <a:t>, </a:t>
            </a:r>
            <a:r>
              <a:rPr lang="en-GB" sz="2800" i="1" dirty="0" err="1">
                <a:ea typeface="+mn-lt"/>
                <a:cs typeface="+mn-lt"/>
              </a:rPr>
              <a:t>si</a:t>
            </a:r>
            <a:r>
              <a:rPr lang="en-GB" sz="2800" i="1" dirty="0">
                <a:ea typeface="+mn-lt"/>
                <a:cs typeface="+mn-lt"/>
              </a:rPr>
              <a:t> dhe </a:t>
            </a:r>
            <a:r>
              <a:rPr lang="en-GB" sz="2800" i="1" dirty="0" err="1">
                <a:ea typeface="+mn-lt"/>
                <a:cs typeface="+mn-lt"/>
              </a:rPr>
              <a:t>rregullore</a:t>
            </a:r>
            <a:r>
              <a:rPr lang="en-GB" sz="2800" i="1" dirty="0">
                <a:ea typeface="+mn-lt"/>
                <a:cs typeface="+mn-lt"/>
              </a:rPr>
              <a:t> </a:t>
            </a:r>
            <a:r>
              <a:rPr lang="en-GB" sz="2800" i="1" dirty="0" err="1">
                <a:ea typeface="+mn-lt"/>
                <a:cs typeface="+mn-lt"/>
              </a:rPr>
              <a:t>që</a:t>
            </a:r>
            <a:r>
              <a:rPr lang="en-GB" sz="2800" i="1" dirty="0">
                <a:ea typeface="+mn-lt"/>
                <a:cs typeface="+mn-lt"/>
              </a:rPr>
              <a:t> </a:t>
            </a:r>
            <a:r>
              <a:rPr lang="en-GB" sz="2800" i="1" dirty="0" err="1">
                <a:ea typeface="+mn-lt"/>
                <a:cs typeface="+mn-lt"/>
              </a:rPr>
              <a:t>dekurajojnë</a:t>
            </a:r>
            <a:r>
              <a:rPr lang="en-GB" sz="2800" i="1" dirty="0">
                <a:ea typeface="+mn-lt"/>
                <a:cs typeface="+mn-lt"/>
              </a:rPr>
              <a:t> </a:t>
            </a:r>
            <a:r>
              <a:rPr lang="en-GB" sz="2800" i="1" dirty="0" err="1">
                <a:ea typeface="+mn-lt"/>
                <a:cs typeface="+mn-lt"/>
              </a:rPr>
              <a:t>rekrutimin</a:t>
            </a:r>
            <a:r>
              <a:rPr lang="en-GB" sz="2800" i="1" dirty="0">
                <a:ea typeface="+mn-lt"/>
                <a:cs typeface="+mn-lt"/>
              </a:rPr>
              <a:t> e grave (p.sh </a:t>
            </a:r>
            <a:r>
              <a:rPr lang="en-GB" sz="2800" i="1" dirty="0" err="1">
                <a:ea typeface="+mn-lt"/>
                <a:cs typeface="+mn-lt"/>
              </a:rPr>
              <a:t>pushime</a:t>
            </a:r>
            <a:r>
              <a:rPr lang="en-GB" sz="2800" i="1" dirty="0">
                <a:ea typeface="+mn-lt"/>
                <a:cs typeface="+mn-lt"/>
              </a:rPr>
              <a:t> të </a:t>
            </a:r>
            <a:r>
              <a:rPr lang="en-GB" sz="2800" i="1" dirty="0" err="1">
                <a:ea typeface="+mn-lt"/>
                <a:cs typeface="+mn-lt"/>
              </a:rPr>
              <a:t>zgjatura</a:t>
            </a:r>
            <a:r>
              <a:rPr lang="en-GB" sz="2800" i="1" dirty="0">
                <a:ea typeface="+mn-lt"/>
                <a:cs typeface="+mn-lt"/>
              </a:rPr>
              <a:t> të </a:t>
            </a:r>
            <a:r>
              <a:rPr lang="en-GB" sz="2800" i="1" dirty="0" err="1">
                <a:ea typeface="+mn-lt"/>
                <a:cs typeface="+mn-lt"/>
              </a:rPr>
              <a:t>lehonisë</a:t>
            </a:r>
            <a:r>
              <a:rPr lang="en-GB" sz="2800" i="1" dirty="0">
                <a:ea typeface="+mn-lt"/>
                <a:cs typeface="+mn-lt"/>
              </a:rPr>
              <a:t>) </a:t>
            </a:r>
            <a:r>
              <a:rPr lang="en-GB" sz="2800" i="1" dirty="0" err="1">
                <a:ea typeface="+mn-lt"/>
                <a:cs typeface="+mn-lt"/>
              </a:rPr>
              <a:t>mbeten</a:t>
            </a:r>
            <a:r>
              <a:rPr lang="en-GB" sz="2800" i="1" dirty="0">
                <a:ea typeface="+mn-lt"/>
                <a:cs typeface="+mn-lt"/>
              </a:rPr>
              <a:t> </a:t>
            </a:r>
            <a:r>
              <a:rPr lang="en-GB" sz="2800" i="1" dirty="0" err="1">
                <a:ea typeface="+mn-lt"/>
                <a:cs typeface="+mn-lt"/>
              </a:rPr>
              <a:t>pengesa</a:t>
            </a:r>
            <a:r>
              <a:rPr lang="en-GB" sz="2800" i="1" dirty="0">
                <a:ea typeface="+mn-lt"/>
                <a:cs typeface="+mn-lt"/>
              </a:rPr>
              <a:t> me </a:t>
            </a:r>
            <a:r>
              <a:rPr lang="en-GB" sz="2800" i="1" dirty="0" err="1">
                <a:ea typeface="+mn-lt"/>
                <a:cs typeface="+mn-lt"/>
              </a:rPr>
              <a:t>rëndësi</a:t>
            </a:r>
            <a:r>
              <a:rPr lang="en-GB" sz="2800" dirty="0">
                <a:ea typeface="+mn-lt"/>
                <a:cs typeface="+mn-lt"/>
              </a:rPr>
              <a:t>” </a:t>
            </a:r>
            <a:r>
              <a:rPr lang="en-GB" sz="2000" dirty="0">
                <a:ea typeface="+mn-lt"/>
                <a:cs typeface="+mn-lt"/>
              </a:rPr>
              <a:t>(</a:t>
            </a:r>
            <a:r>
              <a:rPr lang="en-GB" sz="2000" dirty="0" err="1">
                <a:ea typeface="+mn-lt"/>
                <a:cs typeface="+mn-lt"/>
              </a:rPr>
              <a:t>Komisioni</a:t>
            </a:r>
            <a:r>
              <a:rPr lang="en-GB" sz="2000" dirty="0">
                <a:ea typeface="+mn-lt"/>
                <a:cs typeface="+mn-lt"/>
              </a:rPr>
              <a:t> </a:t>
            </a:r>
            <a:r>
              <a:rPr lang="en-GB" sz="2000" dirty="0" err="1">
                <a:ea typeface="+mn-lt"/>
                <a:cs typeface="+mn-lt"/>
              </a:rPr>
              <a:t>Evropian</a:t>
            </a:r>
            <a:r>
              <a:rPr lang="en-GB" sz="2000" dirty="0">
                <a:ea typeface="+mn-lt"/>
                <a:cs typeface="+mn-lt"/>
              </a:rPr>
              <a:t>, 2021)</a:t>
            </a:r>
            <a:endParaRPr lang="en-GB" sz="2000" dirty="0"/>
          </a:p>
          <a:p>
            <a:pPr marL="285750" indent="-285750" algn="l">
              <a:buFont typeface="Arial" panose="020B0604020202020204" pitchFamily="34" charset="0"/>
              <a:buChar char="•"/>
            </a:pPr>
            <a:endParaRPr lang="en-GB" sz="2000" dirty="0">
              <a:ea typeface="Tahoma"/>
              <a:cs typeface="Tahoma"/>
            </a:endParaRPr>
          </a:p>
        </p:txBody>
      </p:sp>
      <p:sp>
        <p:nvSpPr>
          <p:cNvPr id="4" name="Kutia e tekstit 3">
            <a:extLst>
              <a:ext uri="{FF2B5EF4-FFF2-40B4-BE49-F238E27FC236}">
                <a16:creationId xmlns:a16="http://schemas.microsoft.com/office/drawing/2014/main" id="{7A9C90E7-11C9-5955-2385-7907CDEC83D9}"/>
              </a:ext>
            </a:extLst>
          </p:cNvPr>
          <p:cNvSpPr txBox="1"/>
          <p:nvPr/>
        </p:nvSpPr>
        <p:spPr>
          <a:xfrm>
            <a:off x="2323540" y="2906246"/>
            <a:ext cx="1095935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endParaRPr lang="sq-AL">
              <a:ea typeface="Tahoma"/>
              <a:cs typeface="Tahoma"/>
            </a:endParaRPr>
          </a:p>
        </p:txBody>
      </p:sp>
    </p:spTree>
    <p:extLst>
      <p:ext uri="{BB962C8B-B14F-4D97-AF65-F5344CB8AC3E}">
        <p14:creationId xmlns:p14="http://schemas.microsoft.com/office/powerpoint/2010/main" val="406284926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ea typeface="Tahoma"/>
                <a:cs typeface="Tahoma"/>
              </a:rPr>
              <a:t>Të </a:t>
            </a:r>
            <a:r>
              <a:rPr lang="en-GB" dirty="0" err="1">
                <a:ea typeface="Tahoma"/>
                <a:cs typeface="Tahoma"/>
              </a:rPr>
              <a:t>drejtat</a:t>
            </a:r>
            <a:r>
              <a:rPr lang="en-GB" dirty="0">
                <a:ea typeface="Tahoma"/>
                <a:cs typeface="Tahoma"/>
              </a:rPr>
              <a:t> e </a:t>
            </a:r>
            <a:r>
              <a:rPr lang="en-GB" dirty="0" err="1">
                <a:ea typeface="Tahoma"/>
                <a:cs typeface="Tahoma"/>
              </a:rPr>
              <a:t>Punës</a:t>
            </a:r>
            <a:r>
              <a:rPr lang="en-GB" dirty="0">
                <a:ea typeface="Tahoma"/>
                <a:cs typeface="Tahoma"/>
              </a:rPr>
              <a:t>: </a:t>
            </a:r>
            <a:r>
              <a:rPr lang="en-GB" dirty="0" err="1">
                <a:ea typeface="Tahoma"/>
                <a:cs typeface="Tahoma"/>
              </a:rPr>
              <a:t>Pushimi</a:t>
            </a:r>
            <a:endParaRPr lang="en-US" b="1" dirty="0">
              <a:ea typeface="Tahoma"/>
              <a:cs typeface="Tahoma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900426"/>
          </a:xfrm>
        </p:spPr>
        <p:txBody>
          <a:bodyPr vert="horz" lIns="91440" tIns="45720" rIns="91440" bIns="45720" rtlCol="0" anchor="t">
            <a:noAutofit/>
          </a:bodyPr>
          <a:lstStyle/>
          <a:p>
            <a:pPr algn="just"/>
            <a:r>
              <a:rPr lang="en-GB" sz="2400" dirty="0" err="1">
                <a:ea typeface="+mj-lt"/>
                <a:cs typeface="+mj-lt"/>
              </a:rPr>
              <a:t>Rritja</a:t>
            </a:r>
            <a:r>
              <a:rPr lang="en-GB" sz="2400" dirty="0">
                <a:ea typeface="+mj-lt"/>
                <a:cs typeface="+mj-lt"/>
              </a:rPr>
              <a:t> e </a:t>
            </a:r>
            <a:r>
              <a:rPr lang="en-GB" sz="2400" b="1" dirty="0" err="1">
                <a:ea typeface="+mj-lt"/>
                <a:cs typeface="+mj-lt"/>
              </a:rPr>
              <a:t>pushimit</a:t>
            </a:r>
            <a:r>
              <a:rPr lang="en-GB" sz="2400" b="1" dirty="0">
                <a:ea typeface="+mj-lt"/>
                <a:cs typeface="+mj-lt"/>
              </a:rPr>
              <a:t> të </a:t>
            </a:r>
            <a:r>
              <a:rPr lang="en-GB" sz="2400" b="1" dirty="0" err="1">
                <a:ea typeface="+mj-lt"/>
                <a:cs typeface="+mj-lt"/>
              </a:rPr>
              <a:t>atësisë</a:t>
            </a:r>
            <a:r>
              <a:rPr lang="en-GB" sz="2400" b="1" dirty="0">
                <a:ea typeface="+mj-lt"/>
                <a:cs typeface="+mj-lt"/>
              </a:rPr>
              <a:t> </a:t>
            </a:r>
            <a:r>
              <a:rPr lang="en-GB" sz="2400" dirty="0">
                <a:ea typeface="+mj-lt"/>
                <a:cs typeface="+mj-lt"/>
              </a:rPr>
              <a:t>(min. 10 </a:t>
            </a:r>
            <a:r>
              <a:rPr lang="en-GB" sz="2400" dirty="0" err="1">
                <a:ea typeface="+mj-lt"/>
                <a:cs typeface="+mj-lt"/>
              </a:rPr>
              <a:t>ditë</a:t>
            </a:r>
            <a:r>
              <a:rPr lang="en-GB" sz="2400" dirty="0">
                <a:ea typeface="+mj-lt"/>
                <a:cs typeface="+mj-lt"/>
              </a:rPr>
              <a:t>).</a:t>
            </a:r>
            <a:endParaRPr lang="en-GB" sz="2400" dirty="0">
              <a:ea typeface="Tahoma"/>
              <a:cs typeface="Tahoma"/>
            </a:endParaRPr>
          </a:p>
          <a:p>
            <a:pPr algn="just"/>
            <a:r>
              <a:rPr lang="en-GB" sz="2400" dirty="0" err="1">
                <a:ea typeface="+mj-lt"/>
                <a:cs typeface="+mj-lt"/>
              </a:rPr>
              <a:t>Ofroni</a:t>
            </a:r>
            <a:r>
              <a:rPr lang="en-GB" sz="2400" dirty="0">
                <a:ea typeface="+mj-lt"/>
                <a:cs typeface="+mj-lt"/>
              </a:rPr>
              <a:t> </a:t>
            </a:r>
            <a:r>
              <a:rPr lang="en-GB" sz="2400" b="1" dirty="0" err="1">
                <a:ea typeface="+mj-lt"/>
                <a:cs typeface="+mj-lt"/>
              </a:rPr>
              <a:t>pushimin</a:t>
            </a:r>
            <a:r>
              <a:rPr lang="en-GB" sz="2400" b="1" dirty="0">
                <a:ea typeface="+mj-lt"/>
                <a:cs typeface="+mj-lt"/>
              </a:rPr>
              <a:t> </a:t>
            </a:r>
            <a:r>
              <a:rPr lang="en-GB" sz="2400" b="1" dirty="0" err="1">
                <a:ea typeface="+mj-lt"/>
                <a:cs typeface="+mj-lt"/>
              </a:rPr>
              <a:t>prindëror</a:t>
            </a:r>
            <a:r>
              <a:rPr lang="en-GB" sz="2400" b="1" dirty="0">
                <a:ea typeface="+mj-lt"/>
                <a:cs typeface="+mj-lt"/>
              </a:rPr>
              <a:t> </a:t>
            </a:r>
            <a:r>
              <a:rPr lang="en-GB" sz="2400" dirty="0" err="1">
                <a:ea typeface="+mj-lt"/>
                <a:cs typeface="+mj-lt"/>
              </a:rPr>
              <a:t>për</a:t>
            </a:r>
            <a:r>
              <a:rPr lang="en-GB" sz="2400" dirty="0">
                <a:ea typeface="+mj-lt"/>
                <a:cs typeface="+mj-lt"/>
              </a:rPr>
              <a:t> të </a:t>
            </a:r>
            <a:r>
              <a:rPr lang="en-GB" sz="2400" dirty="0" err="1">
                <a:ea typeface="+mj-lt"/>
                <a:cs typeface="+mj-lt"/>
              </a:rPr>
              <a:t>gjithë</a:t>
            </a:r>
            <a:r>
              <a:rPr lang="en-GB" sz="2400" dirty="0">
                <a:ea typeface="+mj-lt"/>
                <a:cs typeface="+mj-lt"/>
              </a:rPr>
              <a:t> </a:t>
            </a:r>
            <a:r>
              <a:rPr lang="en-GB" sz="2400" dirty="0" err="1">
                <a:ea typeface="+mj-lt"/>
                <a:cs typeface="+mj-lt"/>
              </a:rPr>
              <a:t>prindërit</a:t>
            </a:r>
            <a:r>
              <a:rPr lang="en-GB" sz="2400" b="1" dirty="0">
                <a:ea typeface="+mj-lt"/>
                <a:cs typeface="+mj-lt"/>
              </a:rPr>
              <a:t> </a:t>
            </a:r>
            <a:r>
              <a:rPr lang="en-GB" sz="2400" dirty="0">
                <a:ea typeface="+mj-lt"/>
                <a:cs typeface="+mj-lt"/>
              </a:rPr>
              <a:t>(min. 4 months).</a:t>
            </a:r>
            <a:endParaRPr lang="en-GB" sz="2400" dirty="0">
              <a:ea typeface="Tahoma"/>
              <a:cs typeface="Tahoma"/>
            </a:endParaRPr>
          </a:p>
          <a:p>
            <a:pPr marL="0" indent="0" algn="just">
              <a:buNone/>
            </a:pPr>
            <a:endParaRPr lang="en-GB" sz="2400" dirty="0">
              <a:ea typeface="Tahoma"/>
              <a:cs typeface="Tahoma"/>
            </a:endParaRPr>
          </a:p>
          <a:p>
            <a:pPr algn="just"/>
            <a:r>
              <a:rPr lang="en-GB" sz="2400" dirty="0" err="1">
                <a:ea typeface="+mj-lt"/>
                <a:cs typeface="+mj-lt"/>
              </a:rPr>
              <a:t>Siguroni</a:t>
            </a:r>
            <a:r>
              <a:rPr lang="en-GB" sz="2400" dirty="0">
                <a:ea typeface="+mj-lt"/>
                <a:cs typeface="+mj-lt"/>
              </a:rPr>
              <a:t> </a:t>
            </a:r>
            <a:r>
              <a:rPr lang="en-GB" sz="2400" b="1" dirty="0" err="1">
                <a:ea typeface="+mj-lt"/>
                <a:cs typeface="+mj-lt"/>
              </a:rPr>
              <a:t>norma</a:t>
            </a:r>
            <a:r>
              <a:rPr lang="en-GB" sz="2400" b="1" dirty="0">
                <a:ea typeface="+mj-lt"/>
                <a:cs typeface="+mj-lt"/>
              </a:rPr>
              <a:t> të </a:t>
            </a:r>
            <a:r>
              <a:rPr lang="en-GB" sz="2400" b="1" dirty="0" err="1">
                <a:ea typeface="+mj-lt"/>
                <a:cs typeface="+mj-lt"/>
              </a:rPr>
              <a:t>larta</a:t>
            </a:r>
            <a:r>
              <a:rPr lang="en-GB" sz="2400" b="1" dirty="0">
                <a:ea typeface="+mj-lt"/>
                <a:cs typeface="+mj-lt"/>
              </a:rPr>
              <a:t> të </a:t>
            </a:r>
            <a:r>
              <a:rPr lang="en-GB" sz="2400" b="1" dirty="0" err="1">
                <a:ea typeface="+mj-lt"/>
                <a:cs typeface="+mj-lt"/>
              </a:rPr>
              <a:t>zëvendësimit</a:t>
            </a:r>
            <a:r>
              <a:rPr lang="en-GB" sz="2400" b="1" dirty="0">
                <a:ea typeface="+mj-lt"/>
                <a:cs typeface="+mj-lt"/>
              </a:rPr>
              <a:t> të </a:t>
            </a:r>
            <a:r>
              <a:rPr lang="en-GB" sz="2400" b="1" dirty="0" err="1">
                <a:ea typeface="+mj-lt"/>
                <a:cs typeface="+mj-lt"/>
              </a:rPr>
              <a:t>pagave</a:t>
            </a:r>
            <a:r>
              <a:rPr lang="en-GB" sz="2400" b="1" dirty="0">
                <a:ea typeface="+mj-lt"/>
                <a:cs typeface="+mj-lt"/>
              </a:rPr>
              <a:t> </a:t>
            </a:r>
            <a:r>
              <a:rPr lang="en-GB" sz="2400" dirty="0" err="1">
                <a:ea typeface="+mj-lt"/>
                <a:cs typeface="+mj-lt"/>
              </a:rPr>
              <a:t>për</a:t>
            </a:r>
            <a:r>
              <a:rPr lang="en-GB" sz="2400" dirty="0">
                <a:ea typeface="+mj-lt"/>
                <a:cs typeface="+mj-lt"/>
              </a:rPr>
              <a:t> të </a:t>
            </a:r>
            <a:r>
              <a:rPr lang="en-GB" sz="2400" dirty="0" err="1">
                <a:ea typeface="+mj-lt"/>
                <a:cs typeface="+mj-lt"/>
              </a:rPr>
              <a:t>arritur</a:t>
            </a:r>
            <a:r>
              <a:rPr lang="en-GB" sz="2400" dirty="0">
                <a:ea typeface="+mj-lt"/>
                <a:cs typeface="+mj-lt"/>
              </a:rPr>
              <a:t> </a:t>
            </a:r>
            <a:r>
              <a:rPr lang="en-GB" sz="2400" dirty="0" err="1">
                <a:ea typeface="+mj-lt"/>
                <a:cs typeface="+mj-lt"/>
              </a:rPr>
              <a:t>ngritje</a:t>
            </a:r>
            <a:r>
              <a:rPr lang="en-GB" sz="2400" dirty="0">
                <a:ea typeface="+mj-lt"/>
                <a:cs typeface="+mj-lt"/>
              </a:rPr>
              <a:t> të </a:t>
            </a:r>
            <a:r>
              <a:rPr lang="en-GB" sz="2400" dirty="0" err="1">
                <a:ea typeface="+mj-lt"/>
                <a:cs typeface="+mj-lt"/>
              </a:rPr>
              <a:t>pagave</a:t>
            </a:r>
            <a:r>
              <a:rPr lang="en-GB" sz="2400" dirty="0">
                <a:ea typeface="+mj-lt"/>
                <a:cs typeface="+mj-lt"/>
              </a:rPr>
              <a:t> midis </a:t>
            </a:r>
            <a:r>
              <a:rPr lang="en-GB" sz="2400" dirty="0" err="1">
                <a:ea typeface="+mj-lt"/>
                <a:cs typeface="+mj-lt"/>
              </a:rPr>
              <a:t>burrave</a:t>
            </a:r>
            <a:r>
              <a:rPr lang="en-GB" sz="2400" dirty="0">
                <a:ea typeface="+mj-lt"/>
                <a:cs typeface="+mj-lt"/>
              </a:rPr>
              <a:t>.</a:t>
            </a:r>
            <a:endParaRPr lang="en-GB" sz="2400" dirty="0">
              <a:ea typeface="Tahoma"/>
              <a:cs typeface="Tahoma"/>
            </a:endParaRPr>
          </a:p>
          <a:p>
            <a:pPr marL="0" indent="0" algn="just">
              <a:buNone/>
            </a:pPr>
            <a:endParaRPr lang="en-GB" sz="2400" dirty="0">
              <a:ea typeface="Tahoma"/>
              <a:cs typeface="Tahoma"/>
            </a:endParaRPr>
          </a:p>
          <a:p>
            <a:pPr algn="just"/>
            <a:r>
              <a:rPr lang="en-GB" sz="2400" dirty="0" err="1">
                <a:ea typeface="+mj-lt"/>
                <a:cs typeface="+mj-lt"/>
              </a:rPr>
              <a:t>Prezantoni</a:t>
            </a:r>
            <a:r>
              <a:rPr lang="en-GB" sz="2400" dirty="0">
                <a:ea typeface="+mj-lt"/>
                <a:cs typeface="+mj-lt"/>
              </a:rPr>
              <a:t> të </a:t>
            </a:r>
            <a:r>
              <a:rPr lang="en-GB" sz="2400" dirty="0" err="1">
                <a:ea typeface="+mj-lt"/>
                <a:cs typeface="+mj-lt"/>
              </a:rPr>
              <a:t>drejtën</a:t>
            </a:r>
            <a:r>
              <a:rPr lang="en-GB" sz="2400" dirty="0">
                <a:ea typeface="+mj-lt"/>
                <a:cs typeface="+mj-lt"/>
              </a:rPr>
              <a:t> e </a:t>
            </a:r>
            <a:r>
              <a:rPr lang="en-GB" sz="2400" b="1" dirty="0" err="1">
                <a:ea typeface="+mj-lt"/>
                <a:cs typeface="+mj-lt"/>
              </a:rPr>
              <a:t>pushimit</a:t>
            </a:r>
            <a:r>
              <a:rPr lang="en-GB" sz="2400" b="1" dirty="0">
                <a:ea typeface="+mj-lt"/>
                <a:cs typeface="+mj-lt"/>
              </a:rPr>
              <a:t> të </a:t>
            </a:r>
            <a:r>
              <a:rPr lang="en-GB" sz="2400" b="1" dirty="0" err="1">
                <a:ea typeface="+mj-lt"/>
                <a:cs typeface="+mj-lt"/>
              </a:rPr>
              <a:t>kujdestarit</a:t>
            </a:r>
            <a:r>
              <a:rPr lang="en-GB" sz="2400" b="1" dirty="0">
                <a:ea typeface="+mj-lt"/>
                <a:cs typeface="+mj-lt"/>
              </a:rPr>
              <a:t> </a:t>
            </a:r>
            <a:r>
              <a:rPr lang="en-GB" sz="2400" dirty="0">
                <a:ea typeface="+mj-lt"/>
                <a:cs typeface="+mj-lt"/>
              </a:rPr>
              <a:t>(min. 5 </a:t>
            </a:r>
            <a:r>
              <a:rPr lang="en-GB" sz="2400" dirty="0" err="1">
                <a:ea typeface="+mj-lt"/>
                <a:cs typeface="+mj-lt"/>
              </a:rPr>
              <a:t>ditë</a:t>
            </a:r>
            <a:r>
              <a:rPr lang="en-GB" sz="2400" dirty="0">
                <a:ea typeface="+mj-lt"/>
                <a:cs typeface="+mj-lt"/>
              </a:rPr>
              <a:t>).</a:t>
            </a:r>
            <a:endParaRPr lang="en-GB" sz="2400" dirty="0">
              <a:ea typeface="Tahoma"/>
              <a:cs typeface="Tahoma"/>
            </a:endParaRPr>
          </a:p>
          <a:p>
            <a:pPr marL="0" indent="0" algn="just">
              <a:buNone/>
            </a:pPr>
            <a:endParaRPr lang="en-GB" sz="2400" dirty="0">
              <a:ea typeface="Tahoma"/>
              <a:cs typeface="Tahoma"/>
            </a:endParaRPr>
          </a:p>
          <a:p>
            <a:pPr algn="just"/>
            <a:r>
              <a:rPr lang="en-GB" sz="2400" dirty="0" err="1">
                <a:ea typeface="+mj-lt"/>
                <a:cs typeface="+mj-lt"/>
              </a:rPr>
              <a:t>Zhvilloni</a:t>
            </a:r>
            <a:r>
              <a:rPr lang="en-GB" sz="2400" dirty="0">
                <a:ea typeface="+mj-lt"/>
                <a:cs typeface="+mj-lt"/>
              </a:rPr>
              <a:t> </a:t>
            </a:r>
            <a:r>
              <a:rPr lang="en-GB" sz="2400" b="1" dirty="0" err="1">
                <a:ea typeface="+mj-lt"/>
                <a:cs typeface="+mj-lt"/>
              </a:rPr>
              <a:t>aranzhime</a:t>
            </a:r>
            <a:r>
              <a:rPr lang="en-GB" sz="2400" b="1" dirty="0">
                <a:ea typeface="+mj-lt"/>
                <a:cs typeface="+mj-lt"/>
              </a:rPr>
              <a:t> </a:t>
            </a:r>
            <a:r>
              <a:rPr lang="en-GB" sz="2400" b="1" dirty="0" err="1">
                <a:ea typeface="+mj-lt"/>
                <a:cs typeface="+mj-lt"/>
              </a:rPr>
              <a:t>fleksibël</a:t>
            </a:r>
            <a:r>
              <a:rPr lang="en-GB" sz="2400" b="1" dirty="0">
                <a:ea typeface="+mj-lt"/>
                <a:cs typeface="+mj-lt"/>
              </a:rPr>
              <a:t> </a:t>
            </a:r>
            <a:r>
              <a:rPr lang="en-GB" sz="2400" b="1" dirty="0" err="1">
                <a:ea typeface="+mj-lt"/>
                <a:cs typeface="+mj-lt"/>
              </a:rPr>
              <a:t>pune</a:t>
            </a:r>
            <a:r>
              <a:rPr lang="en-GB" sz="2400" b="1" dirty="0">
                <a:ea typeface="+mj-lt"/>
                <a:cs typeface="+mj-lt"/>
              </a:rPr>
              <a:t> </a:t>
            </a:r>
            <a:r>
              <a:rPr lang="en-GB" sz="2400" dirty="0" err="1">
                <a:ea typeface="+mj-lt"/>
                <a:cs typeface="+mj-lt"/>
              </a:rPr>
              <a:t>për</a:t>
            </a:r>
            <a:r>
              <a:rPr lang="en-GB" sz="2400" dirty="0">
                <a:ea typeface="+mj-lt"/>
                <a:cs typeface="+mj-lt"/>
              </a:rPr>
              <a:t> </a:t>
            </a:r>
            <a:r>
              <a:rPr lang="en-GB" sz="2400" dirty="0" err="1">
                <a:ea typeface="+mj-lt"/>
                <a:cs typeface="+mj-lt"/>
              </a:rPr>
              <a:t>prindërit</a:t>
            </a:r>
            <a:r>
              <a:rPr lang="en-GB" sz="2400" dirty="0">
                <a:ea typeface="+mj-lt"/>
                <a:cs typeface="+mj-lt"/>
              </a:rPr>
              <a:t> dhe </a:t>
            </a:r>
            <a:r>
              <a:rPr lang="en-GB" sz="2400" dirty="0" err="1">
                <a:ea typeface="+mj-lt"/>
                <a:cs typeface="+mj-lt"/>
              </a:rPr>
              <a:t>kujdestarët</a:t>
            </a:r>
            <a:r>
              <a:rPr lang="en-GB" sz="2400" dirty="0">
                <a:ea typeface="+mj-lt"/>
                <a:cs typeface="+mj-lt"/>
              </a:rPr>
              <a:t>.</a:t>
            </a:r>
            <a:endParaRPr lang="en-GB" sz="2400" dirty="0">
              <a:ea typeface="Tahoma"/>
              <a:cs typeface="Tahoma"/>
            </a:endParaRPr>
          </a:p>
          <a:p>
            <a:pPr marL="0" indent="0" algn="just">
              <a:buNone/>
            </a:pPr>
            <a:r>
              <a:rPr lang="en-GB" sz="2000" dirty="0">
                <a:ea typeface="+mj-lt"/>
                <a:cs typeface="+mj-lt"/>
              </a:rPr>
              <a:t>(</a:t>
            </a:r>
            <a:r>
              <a:rPr lang="en-GB" sz="2000" dirty="0" err="1">
                <a:ea typeface="+mj-lt"/>
                <a:cs typeface="+mj-lt"/>
              </a:rPr>
              <a:t>Direktiva</a:t>
            </a:r>
            <a:r>
              <a:rPr lang="en-GB" sz="2000" dirty="0">
                <a:ea typeface="+mj-lt"/>
                <a:cs typeface="+mj-lt"/>
              </a:rPr>
              <a:t> </a:t>
            </a:r>
            <a:r>
              <a:rPr lang="en-GB" sz="2000" dirty="0" err="1">
                <a:ea typeface="+mj-lt"/>
                <a:cs typeface="+mj-lt"/>
              </a:rPr>
              <a:t>mbi</a:t>
            </a:r>
            <a:r>
              <a:rPr lang="en-GB" sz="2000" dirty="0">
                <a:ea typeface="+mj-lt"/>
                <a:cs typeface="+mj-lt"/>
              </a:rPr>
              <a:t> </a:t>
            </a:r>
            <a:r>
              <a:rPr lang="en-GB" sz="2000" dirty="0" err="1">
                <a:ea typeface="+mj-lt"/>
                <a:cs typeface="+mj-lt"/>
              </a:rPr>
              <a:t>Balancin</a:t>
            </a:r>
            <a:r>
              <a:rPr lang="en-GB" sz="2000" dirty="0">
                <a:ea typeface="+mj-lt"/>
                <a:cs typeface="+mj-lt"/>
              </a:rPr>
              <a:t> </a:t>
            </a:r>
            <a:r>
              <a:rPr lang="en-GB" sz="2000" dirty="0" err="1">
                <a:ea typeface="+mj-lt"/>
                <a:cs typeface="+mj-lt"/>
              </a:rPr>
              <a:t>Punë-Jetë</a:t>
            </a:r>
            <a:r>
              <a:rPr lang="en-GB" sz="2000" dirty="0">
                <a:ea typeface="+mj-lt"/>
                <a:cs typeface="+mj-lt"/>
              </a:rPr>
              <a:t>, </a:t>
            </a:r>
            <a:r>
              <a:rPr lang="en-GB" sz="2000" dirty="0" err="1">
                <a:ea typeface="+mj-lt"/>
                <a:cs typeface="+mj-lt"/>
              </a:rPr>
              <a:t>nenet</a:t>
            </a:r>
            <a:r>
              <a:rPr lang="en-GB" sz="2000" dirty="0">
                <a:ea typeface="+mj-lt"/>
                <a:cs typeface="+mj-lt"/>
              </a:rPr>
              <a:t> 4 - 6 dhe 9)</a:t>
            </a:r>
            <a:endParaRPr lang="en-GB" sz="2000" dirty="0">
              <a:ea typeface="Tahoma"/>
              <a:cs typeface="Tahoma"/>
            </a:endParaRPr>
          </a:p>
        </p:txBody>
      </p:sp>
    </p:spTree>
    <p:extLst>
      <p:ext uri="{BB962C8B-B14F-4D97-AF65-F5344CB8AC3E}">
        <p14:creationId xmlns:p14="http://schemas.microsoft.com/office/powerpoint/2010/main" val="404307224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0454E9DE-A749-4CE2-9BB4-CBF061C8560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746914"/>
            <a:ext cx="10515600" cy="4749420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GB" dirty="0" err="1"/>
              <a:t>Kërkohen</a:t>
            </a:r>
            <a:r>
              <a:rPr lang="en-GB" dirty="0"/>
              <a:t> masa </a:t>
            </a:r>
            <a:r>
              <a:rPr lang="en-GB" dirty="0" err="1"/>
              <a:t>për</a:t>
            </a:r>
            <a:r>
              <a:rPr lang="en-GB" dirty="0"/>
              <a:t> </a:t>
            </a:r>
            <a:r>
              <a:rPr lang="en-GB" dirty="0" err="1"/>
              <a:t>të</a:t>
            </a:r>
            <a:r>
              <a:rPr lang="en-GB" dirty="0"/>
              <a:t> </a:t>
            </a:r>
            <a:r>
              <a:rPr lang="en-GB" dirty="0" err="1"/>
              <a:t>parandaluar</a:t>
            </a:r>
            <a:r>
              <a:rPr lang="en-GB" dirty="0"/>
              <a:t> </a:t>
            </a:r>
            <a:r>
              <a:rPr lang="en-GB" dirty="0" err="1"/>
              <a:t>abuzimet</a:t>
            </a:r>
            <a:r>
              <a:rPr lang="en-GB" dirty="0"/>
              <a:t> </a:t>
            </a:r>
            <a:r>
              <a:rPr lang="en-GB" dirty="0" err="1"/>
              <a:t>që</a:t>
            </a:r>
            <a:r>
              <a:rPr lang="en-GB" dirty="0"/>
              <a:t> </a:t>
            </a:r>
            <a:r>
              <a:rPr lang="en-GB" dirty="0" err="1"/>
              <a:t>rrjedhin</a:t>
            </a:r>
            <a:r>
              <a:rPr lang="en-GB" dirty="0"/>
              <a:t> </a:t>
            </a:r>
            <a:r>
              <a:rPr lang="en-GB" dirty="0" err="1"/>
              <a:t>nga</a:t>
            </a:r>
            <a:r>
              <a:rPr lang="en-GB" dirty="0"/>
              <a:t> </a:t>
            </a:r>
            <a:r>
              <a:rPr lang="en-GB" dirty="0" err="1"/>
              <a:t>përdorimi</a:t>
            </a:r>
            <a:r>
              <a:rPr lang="en-GB" dirty="0"/>
              <a:t> </a:t>
            </a:r>
            <a:r>
              <a:rPr lang="en-GB" dirty="0" err="1"/>
              <a:t>i</a:t>
            </a:r>
            <a:r>
              <a:rPr lang="en-GB" dirty="0"/>
              <a:t> </a:t>
            </a:r>
            <a:r>
              <a:rPr lang="en-GB" dirty="0" err="1"/>
              <a:t>kontratave</a:t>
            </a:r>
            <a:r>
              <a:rPr lang="en-GB" dirty="0"/>
              <a:t> </a:t>
            </a:r>
            <a:r>
              <a:rPr lang="en-GB" dirty="0" err="1"/>
              <a:t>të</a:t>
            </a:r>
            <a:r>
              <a:rPr lang="en-GB" dirty="0"/>
              <a:t> </a:t>
            </a:r>
            <a:r>
              <a:rPr lang="en-GB" dirty="0" err="1"/>
              <a:t>njëpasnjëshme</a:t>
            </a:r>
            <a:r>
              <a:rPr lang="en-GB" dirty="0"/>
              <a:t> </a:t>
            </a:r>
            <a:r>
              <a:rPr lang="en-GB" dirty="0" err="1"/>
              <a:t>të</a:t>
            </a:r>
            <a:r>
              <a:rPr lang="en-GB" dirty="0"/>
              <a:t> </a:t>
            </a:r>
            <a:r>
              <a:rPr lang="en-GB" dirty="0" err="1"/>
              <a:t>punës</a:t>
            </a:r>
            <a:r>
              <a:rPr lang="en-GB" dirty="0"/>
              <a:t> me </a:t>
            </a:r>
            <a:r>
              <a:rPr lang="en-GB" dirty="0" err="1"/>
              <a:t>afat</a:t>
            </a:r>
            <a:r>
              <a:rPr lang="en-GB" dirty="0"/>
              <a:t> </a:t>
            </a:r>
            <a:r>
              <a:rPr lang="en-GB" dirty="0" err="1"/>
              <a:t>të</a:t>
            </a:r>
            <a:r>
              <a:rPr lang="en-GB" dirty="0"/>
              <a:t> </a:t>
            </a:r>
            <a:r>
              <a:rPr lang="en-GB" dirty="0" err="1"/>
              <a:t>caktuar</a:t>
            </a:r>
            <a:r>
              <a:rPr lang="en-GB" dirty="0"/>
              <a:t>, p.sh. :</a:t>
            </a:r>
            <a:endParaRPr lang="sq-AL" dirty="0"/>
          </a:p>
          <a:p>
            <a:r>
              <a:rPr lang="en-GB" dirty="0" err="1"/>
              <a:t>Kërkoni</a:t>
            </a:r>
            <a:r>
              <a:rPr lang="en-GB" dirty="0"/>
              <a:t> </a:t>
            </a:r>
            <a:r>
              <a:rPr lang="en-GB" dirty="0" err="1"/>
              <a:t>arsye</a:t>
            </a:r>
            <a:r>
              <a:rPr lang="en-GB" dirty="0"/>
              <a:t> </a:t>
            </a:r>
            <a:r>
              <a:rPr lang="en-GB" dirty="0" err="1"/>
              <a:t>objektive</a:t>
            </a:r>
            <a:r>
              <a:rPr lang="en-GB" dirty="0"/>
              <a:t> </a:t>
            </a:r>
            <a:r>
              <a:rPr lang="en-GB" dirty="0" err="1"/>
              <a:t>për</a:t>
            </a:r>
            <a:r>
              <a:rPr lang="en-GB" dirty="0"/>
              <a:t> </a:t>
            </a:r>
            <a:r>
              <a:rPr lang="en-GB" dirty="0" err="1"/>
              <a:t>çdo</a:t>
            </a:r>
            <a:r>
              <a:rPr lang="en-GB" dirty="0"/>
              <a:t>  </a:t>
            </a:r>
            <a:r>
              <a:rPr lang="en-GB" dirty="0" err="1"/>
              <a:t>emërim</a:t>
            </a:r>
            <a:r>
              <a:rPr lang="en-GB" dirty="0"/>
              <a:t> </a:t>
            </a:r>
            <a:r>
              <a:rPr lang="en-GB" dirty="0" err="1"/>
              <a:t>në</a:t>
            </a:r>
            <a:r>
              <a:rPr lang="en-GB" dirty="0"/>
              <a:t> </a:t>
            </a:r>
            <a:r>
              <a:rPr lang="en-GB" dirty="0" err="1"/>
              <a:t>punë</a:t>
            </a:r>
            <a:r>
              <a:rPr lang="en-GB" dirty="0"/>
              <a:t> me </a:t>
            </a:r>
            <a:r>
              <a:rPr lang="en-GB" dirty="0" err="1"/>
              <a:t>afat</a:t>
            </a:r>
            <a:r>
              <a:rPr lang="en-GB" dirty="0"/>
              <a:t> </a:t>
            </a:r>
            <a:r>
              <a:rPr lang="en-GB" dirty="0" err="1"/>
              <a:t>të</a:t>
            </a:r>
            <a:r>
              <a:rPr lang="en-GB" dirty="0"/>
              <a:t> </a:t>
            </a:r>
            <a:r>
              <a:rPr lang="en-GB" dirty="0" err="1"/>
              <a:t>caktuar</a:t>
            </a:r>
            <a:r>
              <a:rPr lang="en-GB" dirty="0"/>
              <a:t>.</a:t>
            </a:r>
          </a:p>
          <a:p>
            <a:r>
              <a:rPr lang="en-GB" dirty="0" err="1"/>
              <a:t>Zvogëloni</a:t>
            </a:r>
            <a:r>
              <a:rPr lang="en-GB" dirty="0"/>
              <a:t> </a:t>
            </a:r>
            <a:r>
              <a:rPr lang="en-GB" dirty="0" err="1"/>
              <a:t>periudhën</a:t>
            </a:r>
            <a:r>
              <a:rPr lang="en-GB" dirty="0"/>
              <a:t> </a:t>
            </a:r>
            <a:r>
              <a:rPr lang="en-GB" dirty="0" err="1"/>
              <a:t>kohore</a:t>
            </a:r>
            <a:r>
              <a:rPr lang="en-GB" dirty="0"/>
              <a:t> </a:t>
            </a:r>
            <a:r>
              <a:rPr lang="en-GB" dirty="0" err="1"/>
              <a:t>për</a:t>
            </a:r>
            <a:r>
              <a:rPr lang="en-GB" dirty="0"/>
              <a:t> </a:t>
            </a:r>
            <a:r>
              <a:rPr lang="en-GB" dirty="0" err="1"/>
              <a:t>t'u</a:t>
            </a:r>
            <a:r>
              <a:rPr lang="en-GB" dirty="0"/>
              <a:t> </a:t>
            </a:r>
            <a:r>
              <a:rPr lang="en-GB" dirty="0" err="1"/>
              <a:t>bërë</a:t>
            </a:r>
            <a:r>
              <a:rPr lang="en-GB" dirty="0"/>
              <a:t> </a:t>
            </a:r>
            <a:r>
              <a:rPr lang="en-GB" dirty="0" err="1"/>
              <a:t>punonjës</a:t>
            </a:r>
            <a:r>
              <a:rPr lang="en-GB" dirty="0"/>
              <a:t> </a:t>
            </a:r>
            <a:r>
              <a:rPr lang="en-GB" dirty="0" err="1"/>
              <a:t>i</a:t>
            </a:r>
            <a:r>
              <a:rPr lang="en-GB" dirty="0"/>
              <a:t> </a:t>
            </a:r>
            <a:r>
              <a:rPr lang="en-GB" dirty="0" err="1"/>
              <a:t>përhershëm</a:t>
            </a:r>
            <a:r>
              <a:rPr lang="en-GB" dirty="0"/>
              <a:t>.</a:t>
            </a:r>
            <a:endParaRPr lang="en-GB" dirty="0">
              <a:ea typeface="Tahoma"/>
              <a:cs typeface="Tahoma"/>
            </a:endParaRPr>
          </a:p>
          <a:p>
            <a:r>
              <a:rPr lang="en-GB" err="1"/>
              <a:t>Siguroni</a:t>
            </a:r>
            <a:r>
              <a:rPr lang="en-GB" dirty="0"/>
              <a:t> </a:t>
            </a:r>
            <a:r>
              <a:rPr lang="en-GB" err="1"/>
              <a:t>që</a:t>
            </a:r>
            <a:r>
              <a:rPr lang="en-GB" dirty="0"/>
              <a:t> </a:t>
            </a:r>
            <a:r>
              <a:rPr lang="en-GB" err="1"/>
              <a:t>kontratat</a:t>
            </a:r>
            <a:r>
              <a:rPr lang="en-GB" dirty="0"/>
              <a:t> e </a:t>
            </a:r>
            <a:r>
              <a:rPr lang="en-GB" err="1"/>
              <a:t>njëpasnjëshme</a:t>
            </a:r>
            <a:r>
              <a:rPr lang="en-GB" dirty="0"/>
              <a:t> të </a:t>
            </a:r>
            <a:r>
              <a:rPr lang="en-GB" err="1"/>
              <a:t>merren</a:t>
            </a:r>
            <a:r>
              <a:rPr lang="en-GB" dirty="0"/>
              <a:t> </a:t>
            </a:r>
            <a:r>
              <a:rPr lang="en-GB" err="1"/>
              <a:t>parasysh</a:t>
            </a:r>
            <a:r>
              <a:rPr lang="en-GB" dirty="0"/>
              <a:t> </a:t>
            </a:r>
            <a:r>
              <a:rPr lang="en-GB" err="1"/>
              <a:t>në</a:t>
            </a:r>
            <a:r>
              <a:rPr lang="en-GB" dirty="0"/>
              <a:t> </a:t>
            </a:r>
            <a:r>
              <a:rPr lang="en-GB" err="1"/>
              <a:t>mënyrë</a:t>
            </a:r>
            <a:r>
              <a:rPr lang="en-GB" dirty="0"/>
              <a:t> kumulative </a:t>
            </a:r>
            <a:r>
              <a:rPr lang="en-GB" err="1"/>
              <a:t>në</a:t>
            </a:r>
            <a:r>
              <a:rPr lang="en-GB" dirty="0"/>
              <a:t> </a:t>
            </a:r>
            <a:r>
              <a:rPr lang="en-GB" err="1"/>
              <a:t>llogaritjen</a:t>
            </a:r>
            <a:r>
              <a:rPr lang="en-GB" dirty="0"/>
              <a:t> e </a:t>
            </a:r>
            <a:r>
              <a:rPr lang="en-GB" err="1"/>
              <a:t>periudhës</a:t>
            </a:r>
            <a:r>
              <a:rPr lang="en-GB" dirty="0"/>
              <a:t> </a:t>
            </a:r>
            <a:r>
              <a:rPr lang="en-GB" err="1"/>
              <a:t>kualifikuese</a:t>
            </a:r>
            <a:r>
              <a:rPr lang="en-GB" dirty="0"/>
              <a:t> </a:t>
            </a:r>
            <a:r>
              <a:rPr lang="en-GB" err="1"/>
              <a:t>për</a:t>
            </a:r>
            <a:r>
              <a:rPr lang="en-GB" dirty="0"/>
              <a:t> të </a:t>
            </a:r>
            <a:r>
              <a:rPr lang="en-GB" err="1"/>
              <a:t>drejtat</a:t>
            </a:r>
            <a:r>
              <a:rPr lang="en-GB" dirty="0"/>
              <a:t> e </a:t>
            </a:r>
            <a:r>
              <a:rPr lang="en-GB" err="1"/>
              <a:t>punës</a:t>
            </a:r>
            <a:r>
              <a:rPr lang="en-GB" dirty="0"/>
              <a:t>. </a:t>
            </a:r>
          </a:p>
          <a:p>
            <a:pPr marL="0" indent="0">
              <a:buNone/>
            </a:pPr>
            <a:endParaRPr lang="en-GB" dirty="0">
              <a:ea typeface="Tahoma"/>
              <a:cs typeface="Tahoma"/>
            </a:endParaRPr>
          </a:p>
          <a:p>
            <a:endParaRPr lang="en-GB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7D64565F-2E20-41DB-A231-E38B72F0B7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Të </a:t>
            </a:r>
            <a:r>
              <a:rPr lang="en-US" dirty="0" err="1"/>
              <a:t>Drejtat</a:t>
            </a:r>
            <a:r>
              <a:rPr lang="en-US" dirty="0"/>
              <a:t> e </a:t>
            </a:r>
            <a:r>
              <a:rPr lang="en-US" dirty="0" err="1"/>
              <a:t>Punës</a:t>
            </a:r>
            <a:r>
              <a:rPr lang="en-US" dirty="0"/>
              <a:t>: </a:t>
            </a:r>
            <a:r>
              <a:rPr lang="en-US" dirty="0" err="1"/>
              <a:t>Kontratat</a:t>
            </a:r>
            <a:endParaRPr lang="sq-AL" dirty="0"/>
          </a:p>
        </p:txBody>
      </p:sp>
    </p:spTree>
    <p:extLst>
      <p:ext uri="{BB962C8B-B14F-4D97-AF65-F5344CB8AC3E}">
        <p14:creationId xmlns:p14="http://schemas.microsoft.com/office/powerpoint/2010/main" val="373103148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63030703-73D5-496C-BA94-B30937B8C6D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9759" y="1612713"/>
            <a:ext cx="11195718" cy="5021168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spcBef>
                <a:spcPts val="0"/>
              </a:spcBef>
              <a:spcAft>
                <a:spcPts val="1800"/>
              </a:spcAft>
              <a:buNone/>
            </a:pPr>
            <a:r>
              <a:rPr lang="en-GB" sz="2600" b="1" dirty="0" err="1">
                <a:ea typeface="+mj-lt"/>
                <a:cs typeface="+mj-lt"/>
              </a:rPr>
              <a:t>Zbatimi</a:t>
            </a:r>
            <a:endParaRPr lang="en-GB" sz="2600" dirty="0">
              <a:ea typeface="+mj-lt"/>
              <a:cs typeface="+mj-lt"/>
            </a:endParaRPr>
          </a:p>
          <a:p>
            <a:pPr>
              <a:spcBef>
                <a:spcPts val="0"/>
              </a:spcBef>
              <a:spcAft>
                <a:spcPts val="1800"/>
              </a:spcAft>
            </a:pPr>
            <a:r>
              <a:rPr lang="en-GB" sz="2600" dirty="0">
                <a:ea typeface="+mj-lt"/>
                <a:cs typeface="+mj-lt"/>
              </a:rPr>
              <a:t>“</a:t>
            </a:r>
            <a:r>
              <a:rPr lang="en-GB" sz="2600" i="1" dirty="0" err="1">
                <a:ea typeface="+mj-lt"/>
                <a:cs typeface="+mj-lt"/>
              </a:rPr>
              <a:t>Ligji</a:t>
            </a:r>
            <a:r>
              <a:rPr lang="en-GB" sz="2600" i="1" dirty="0">
                <a:ea typeface="+mj-lt"/>
                <a:cs typeface="+mj-lt"/>
              </a:rPr>
              <a:t> </a:t>
            </a:r>
            <a:r>
              <a:rPr lang="en-GB" sz="2600" i="1" dirty="0" err="1">
                <a:ea typeface="+mj-lt"/>
                <a:cs typeface="+mj-lt"/>
              </a:rPr>
              <a:t>për</a:t>
            </a:r>
            <a:r>
              <a:rPr lang="en-GB" sz="2600" i="1" dirty="0">
                <a:ea typeface="+mj-lt"/>
                <a:cs typeface="+mj-lt"/>
              </a:rPr>
              <a:t> </a:t>
            </a:r>
            <a:r>
              <a:rPr lang="en-GB" sz="2600" i="1" dirty="0" err="1">
                <a:ea typeface="+mj-lt"/>
                <a:cs typeface="+mj-lt"/>
              </a:rPr>
              <a:t>mbrojtjen</a:t>
            </a:r>
            <a:r>
              <a:rPr lang="en-GB" sz="2600" i="1" dirty="0">
                <a:ea typeface="+mj-lt"/>
                <a:cs typeface="+mj-lt"/>
              </a:rPr>
              <a:t> </a:t>
            </a:r>
            <a:r>
              <a:rPr lang="en-GB" sz="2600" i="1" dirty="0" err="1">
                <a:ea typeface="+mj-lt"/>
                <a:cs typeface="+mj-lt"/>
              </a:rPr>
              <a:t>nga</a:t>
            </a:r>
            <a:r>
              <a:rPr lang="en-GB" sz="2600" i="1" dirty="0">
                <a:ea typeface="+mj-lt"/>
                <a:cs typeface="+mj-lt"/>
              </a:rPr>
              <a:t> </a:t>
            </a:r>
            <a:r>
              <a:rPr lang="en-GB" sz="2600" i="1" dirty="0" err="1">
                <a:ea typeface="+mj-lt"/>
                <a:cs typeface="+mj-lt"/>
              </a:rPr>
              <a:t>diskriminimi</a:t>
            </a:r>
            <a:r>
              <a:rPr lang="en-GB" sz="2600" i="1" dirty="0">
                <a:ea typeface="+mj-lt"/>
                <a:cs typeface="+mj-lt"/>
              </a:rPr>
              <a:t> </a:t>
            </a:r>
            <a:r>
              <a:rPr lang="en-GB" sz="2600" i="1" dirty="0" err="1">
                <a:ea typeface="+mj-lt"/>
                <a:cs typeface="+mj-lt"/>
              </a:rPr>
              <a:t>është</a:t>
            </a:r>
            <a:r>
              <a:rPr lang="en-GB" sz="2600" i="1" dirty="0">
                <a:ea typeface="+mj-lt"/>
                <a:cs typeface="+mj-lt"/>
              </a:rPr>
              <a:t> </a:t>
            </a:r>
            <a:r>
              <a:rPr lang="en-GB" sz="2600" i="1" dirty="0" err="1">
                <a:ea typeface="+mj-lt"/>
                <a:cs typeface="+mj-lt"/>
              </a:rPr>
              <a:t>gjerësisht</a:t>
            </a:r>
            <a:r>
              <a:rPr lang="en-GB" sz="2600" i="1" dirty="0">
                <a:ea typeface="+mj-lt"/>
                <a:cs typeface="+mj-lt"/>
              </a:rPr>
              <a:t> </a:t>
            </a:r>
            <a:r>
              <a:rPr lang="en-GB" sz="2600" i="1" dirty="0" err="1">
                <a:ea typeface="+mj-lt"/>
                <a:cs typeface="+mj-lt"/>
              </a:rPr>
              <a:t>në</a:t>
            </a:r>
            <a:r>
              <a:rPr lang="en-GB" sz="2600" i="1" dirty="0">
                <a:ea typeface="+mj-lt"/>
                <a:cs typeface="+mj-lt"/>
              </a:rPr>
              <a:t> </a:t>
            </a:r>
            <a:r>
              <a:rPr lang="en-GB" sz="2600" i="1" dirty="0" err="1">
                <a:ea typeface="+mj-lt"/>
                <a:cs typeface="+mj-lt"/>
              </a:rPr>
              <a:t>përputhje</a:t>
            </a:r>
            <a:r>
              <a:rPr lang="en-GB" sz="2600" i="1" dirty="0">
                <a:ea typeface="+mj-lt"/>
                <a:cs typeface="+mj-lt"/>
              </a:rPr>
              <a:t> me </a:t>
            </a:r>
            <a:r>
              <a:rPr lang="en-GB" sz="2600" i="1" dirty="0" err="1">
                <a:ea typeface="+mj-lt"/>
                <a:cs typeface="+mj-lt"/>
              </a:rPr>
              <a:t>standardet</a:t>
            </a:r>
            <a:r>
              <a:rPr lang="en-GB" sz="2600" i="1" dirty="0">
                <a:ea typeface="+mj-lt"/>
                <a:cs typeface="+mj-lt"/>
              </a:rPr>
              <a:t> </a:t>
            </a:r>
            <a:r>
              <a:rPr lang="en-GB" sz="2600" i="1" dirty="0" err="1">
                <a:ea typeface="+mj-lt"/>
                <a:cs typeface="+mj-lt"/>
              </a:rPr>
              <a:t>evropiane</a:t>
            </a:r>
            <a:r>
              <a:rPr lang="en-GB" sz="2600" i="1" dirty="0">
                <a:ea typeface="+mj-lt"/>
                <a:cs typeface="+mj-lt"/>
              </a:rPr>
              <a:t> dhe </a:t>
            </a:r>
            <a:r>
              <a:rPr lang="en-GB" sz="2600" i="1" dirty="0" err="1">
                <a:ea typeface="+mj-lt"/>
                <a:cs typeface="+mj-lt"/>
              </a:rPr>
              <a:t>ndërkombëtare</a:t>
            </a:r>
            <a:r>
              <a:rPr lang="en-GB" sz="2600" i="1" dirty="0">
                <a:ea typeface="+mj-lt"/>
                <a:cs typeface="+mj-lt"/>
              </a:rPr>
              <a:t>, </a:t>
            </a:r>
            <a:r>
              <a:rPr lang="en-GB" sz="2600" i="1" dirty="0" err="1">
                <a:ea typeface="+mj-lt"/>
                <a:cs typeface="+mj-lt"/>
              </a:rPr>
              <a:t>por</a:t>
            </a:r>
            <a:r>
              <a:rPr lang="en-GB" sz="2600" i="1" dirty="0">
                <a:ea typeface="+mj-lt"/>
                <a:cs typeface="+mj-lt"/>
              </a:rPr>
              <a:t> </a:t>
            </a:r>
            <a:r>
              <a:rPr lang="en-GB" sz="2600" i="1" dirty="0" err="1">
                <a:ea typeface="+mj-lt"/>
                <a:cs typeface="+mj-lt"/>
              </a:rPr>
              <a:t>zbatimi</a:t>
            </a:r>
            <a:r>
              <a:rPr lang="en-GB" sz="2600" i="1" dirty="0">
                <a:ea typeface="+mj-lt"/>
                <a:cs typeface="+mj-lt"/>
              </a:rPr>
              <a:t> i </a:t>
            </a:r>
            <a:r>
              <a:rPr lang="en-GB" sz="2600" i="1" dirty="0" err="1">
                <a:ea typeface="+mj-lt"/>
                <a:cs typeface="+mj-lt"/>
              </a:rPr>
              <a:t>tij</a:t>
            </a:r>
            <a:r>
              <a:rPr lang="en-GB" sz="2600" i="1" dirty="0">
                <a:ea typeface="+mj-lt"/>
                <a:cs typeface="+mj-lt"/>
              </a:rPr>
              <a:t> </a:t>
            </a:r>
            <a:r>
              <a:rPr lang="en-GB" sz="2600" i="1" dirty="0" err="1">
                <a:ea typeface="+mj-lt"/>
                <a:cs typeface="+mj-lt"/>
              </a:rPr>
              <a:t>mbetet</a:t>
            </a:r>
            <a:r>
              <a:rPr lang="en-GB" sz="2600" i="1" dirty="0">
                <a:ea typeface="+mj-lt"/>
                <a:cs typeface="+mj-lt"/>
              </a:rPr>
              <a:t> i </a:t>
            </a:r>
            <a:r>
              <a:rPr lang="en-GB" sz="2600" i="1" dirty="0" err="1">
                <a:ea typeface="+mj-lt"/>
                <a:cs typeface="+mj-lt"/>
              </a:rPr>
              <a:t>kufizuar</a:t>
            </a:r>
            <a:r>
              <a:rPr lang="en-GB" sz="2600" i="1" dirty="0">
                <a:ea typeface="+mj-lt"/>
                <a:cs typeface="+mj-lt"/>
              </a:rPr>
              <a:t>.”</a:t>
            </a:r>
            <a:r>
              <a:rPr lang="en-GB" dirty="0">
                <a:ea typeface="+mj-lt"/>
                <a:cs typeface="+mj-lt"/>
              </a:rPr>
              <a:t> </a:t>
            </a:r>
            <a:r>
              <a:rPr lang="en-GB" sz="1800" dirty="0">
                <a:ea typeface="+mj-lt"/>
                <a:cs typeface="+mj-lt"/>
              </a:rPr>
              <a:t>(</a:t>
            </a:r>
            <a:r>
              <a:rPr lang="en-GB" sz="1800" dirty="0" err="1">
                <a:ea typeface="+mj-lt"/>
                <a:cs typeface="+mj-lt"/>
              </a:rPr>
              <a:t>Komisioni</a:t>
            </a:r>
            <a:r>
              <a:rPr lang="en-GB" sz="1800" dirty="0">
                <a:ea typeface="+mj-lt"/>
                <a:cs typeface="+mj-lt"/>
              </a:rPr>
              <a:t> </a:t>
            </a:r>
            <a:r>
              <a:rPr lang="en-GB" sz="1800" dirty="0" err="1">
                <a:ea typeface="+mj-lt"/>
                <a:cs typeface="+mj-lt"/>
              </a:rPr>
              <a:t>Evropian</a:t>
            </a:r>
            <a:r>
              <a:rPr lang="en-GB" sz="1800" dirty="0">
                <a:ea typeface="+mj-lt"/>
                <a:cs typeface="+mj-lt"/>
              </a:rPr>
              <a:t>, 2021)</a:t>
            </a:r>
            <a:endParaRPr lang="en-GB" dirty="0">
              <a:ea typeface="Tahoma"/>
              <a:cs typeface="Tahoma"/>
            </a:endParaRPr>
          </a:p>
          <a:p>
            <a:pPr>
              <a:spcBef>
                <a:spcPts val="0"/>
              </a:spcBef>
              <a:spcAft>
                <a:spcPts val="1800"/>
              </a:spcAft>
            </a:pPr>
            <a:r>
              <a:rPr lang="en-GB" sz="2600" dirty="0">
                <a:ea typeface="+mj-lt"/>
                <a:cs typeface="+mj-lt"/>
              </a:rPr>
              <a:t>“</a:t>
            </a:r>
            <a:r>
              <a:rPr lang="en-GB" sz="2600" i="1" dirty="0">
                <a:ea typeface="+mj-lt"/>
                <a:cs typeface="+mj-lt"/>
              </a:rPr>
              <a:t>Kosova </a:t>
            </a:r>
            <a:r>
              <a:rPr lang="en-GB" sz="2600" i="1" dirty="0" err="1">
                <a:ea typeface="+mj-lt"/>
                <a:cs typeface="+mj-lt"/>
              </a:rPr>
              <a:t>në</a:t>
            </a:r>
            <a:r>
              <a:rPr lang="en-GB" sz="2600" i="1" dirty="0">
                <a:ea typeface="+mj-lt"/>
                <a:cs typeface="+mj-lt"/>
              </a:rPr>
              <a:t> </a:t>
            </a:r>
            <a:r>
              <a:rPr lang="en-GB" sz="2600" i="1" dirty="0" err="1">
                <a:ea typeface="+mj-lt"/>
                <a:cs typeface="+mj-lt"/>
              </a:rPr>
              <a:t>veçanti</a:t>
            </a:r>
            <a:r>
              <a:rPr lang="en-GB" sz="2600" i="1" dirty="0">
                <a:ea typeface="+mj-lt"/>
                <a:cs typeface="+mj-lt"/>
              </a:rPr>
              <a:t> </a:t>
            </a:r>
            <a:r>
              <a:rPr lang="en-GB" sz="2600" i="1" dirty="0" err="1">
                <a:ea typeface="+mj-lt"/>
                <a:cs typeface="+mj-lt"/>
              </a:rPr>
              <a:t>duhet</a:t>
            </a:r>
            <a:r>
              <a:rPr lang="en-GB" sz="2600" i="1" dirty="0">
                <a:ea typeface="+mj-lt"/>
                <a:cs typeface="+mj-lt"/>
              </a:rPr>
              <a:t>... të </a:t>
            </a:r>
            <a:r>
              <a:rPr lang="en-GB" sz="2600" i="1" dirty="0" err="1">
                <a:ea typeface="+mj-lt"/>
                <a:cs typeface="+mj-lt"/>
              </a:rPr>
              <a:t>forcojë</a:t>
            </a:r>
            <a:r>
              <a:rPr lang="en-GB" sz="2600" i="1" dirty="0">
                <a:ea typeface="+mj-lt"/>
                <a:cs typeface="+mj-lt"/>
              </a:rPr>
              <a:t> </a:t>
            </a:r>
            <a:r>
              <a:rPr lang="en-GB" sz="2600" i="1" dirty="0" err="1">
                <a:ea typeface="+mj-lt"/>
                <a:cs typeface="+mj-lt"/>
              </a:rPr>
              <a:t>zbatimin</a:t>
            </a:r>
            <a:r>
              <a:rPr lang="en-GB" sz="2600" i="1" dirty="0">
                <a:ea typeface="+mj-lt"/>
                <a:cs typeface="+mj-lt"/>
              </a:rPr>
              <a:t> e </a:t>
            </a:r>
            <a:r>
              <a:rPr lang="en-GB" sz="2600" i="1" dirty="0" err="1">
                <a:ea typeface="+mj-lt"/>
                <a:cs typeface="+mj-lt"/>
              </a:rPr>
              <a:t>Ligjit</a:t>
            </a:r>
            <a:r>
              <a:rPr lang="en-GB" sz="2600" i="1" dirty="0">
                <a:ea typeface="+mj-lt"/>
                <a:cs typeface="+mj-lt"/>
              </a:rPr>
              <a:t> </a:t>
            </a:r>
            <a:r>
              <a:rPr lang="en-GB" sz="2600" i="1" dirty="0" err="1">
                <a:ea typeface="+mj-lt"/>
                <a:cs typeface="+mj-lt"/>
              </a:rPr>
              <a:t>për</a:t>
            </a:r>
            <a:r>
              <a:rPr lang="en-GB" sz="2600" i="1" dirty="0">
                <a:ea typeface="+mj-lt"/>
                <a:cs typeface="+mj-lt"/>
              </a:rPr>
              <a:t> </a:t>
            </a:r>
            <a:r>
              <a:rPr lang="en-GB" sz="2600" i="1" dirty="0" err="1">
                <a:ea typeface="+mj-lt"/>
                <a:cs typeface="+mj-lt"/>
              </a:rPr>
              <a:t>Barazi</a:t>
            </a:r>
            <a:r>
              <a:rPr lang="en-GB" sz="2600" i="1" dirty="0">
                <a:ea typeface="+mj-lt"/>
                <a:cs typeface="+mj-lt"/>
              </a:rPr>
              <a:t> </a:t>
            </a:r>
            <a:r>
              <a:rPr lang="en-GB" sz="2600" i="1" dirty="0" err="1">
                <a:ea typeface="+mj-lt"/>
                <a:cs typeface="+mj-lt"/>
              </a:rPr>
              <a:t>Gjinore</a:t>
            </a:r>
            <a:r>
              <a:rPr lang="en-GB" sz="2600" i="1" dirty="0">
                <a:ea typeface="+mj-lt"/>
                <a:cs typeface="+mj-lt"/>
              </a:rPr>
              <a:t>.”</a:t>
            </a:r>
            <a:r>
              <a:rPr lang="en-GB" dirty="0">
                <a:ea typeface="+mj-lt"/>
                <a:cs typeface="+mj-lt"/>
              </a:rPr>
              <a:t> </a:t>
            </a:r>
            <a:r>
              <a:rPr lang="en-GB" sz="1800" dirty="0">
                <a:ea typeface="+mj-lt"/>
                <a:cs typeface="+mj-lt"/>
              </a:rPr>
              <a:t>(</a:t>
            </a:r>
            <a:r>
              <a:rPr lang="en-GB" sz="1800" dirty="0" err="1">
                <a:ea typeface="+mj-lt"/>
                <a:cs typeface="+mj-lt"/>
              </a:rPr>
              <a:t>Komisioni</a:t>
            </a:r>
            <a:r>
              <a:rPr lang="en-GB" sz="1800" dirty="0">
                <a:ea typeface="+mj-lt"/>
                <a:cs typeface="+mj-lt"/>
              </a:rPr>
              <a:t> </a:t>
            </a:r>
            <a:r>
              <a:rPr lang="en-GB" sz="1800" dirty="0" err="1">
                <a:ea typeface="+mj-lt"/>
                <a:cs typeface="+mj-lt"/>
              </a:rPr>
              <a:t>Evropian</a:t>
            </a:r>
            <a:r>
              <a:rPr lang="en-GB" sz="1800" dirty="0">
                <a:ea typeface="+mj-lt"/>
                <a:cs typeface="+mj-lt"/>
              </a:rPr>
              <a:t>, 2021)</a:t>
            </a:r>
            <a:endParaRPr lang="en-GB" dirty="0">
              <a:ea typeface="Tahoma"/>
              <a:cs typeface="Tahoma"/>
            </a:endParaRPr>
          </a:p>
          <a:p>
            <a:pPr>
              <a:spcBef>
                <a:spcPts val="0"/>
              </a:spcBef>
              <a:spcAft>
                <a:spcPts val="1800"/>
              </a:spcAft>
            </a:pPr>
            <a:r>
              <a:rPr lang="en-GB" sz="2600" dirty="0">
                <a:ea typeface="+mj-lt"/>
                <a:cs typeface="+mj-lt"/>
              </a:rPr>
              <a:t>“…</a:t>
            </a:r>
            <a:r>
              <a:rPr lang="en-GB" sz="2600" i="1" dirty="0" err="1">
                <a:ea typeface="+mj-lt"/>
                <a:cs typeface="+mj-lt"/>
              </a:rPr>
              <a:t>si</a:t>
            </a:r>
            <a:r>
              <a:rPr lang="en-GB" sz="2600" i="1" dirty="0">
                <a:ea typeface="+mj-lt"/>
                <a:cs typeface="+mj-lt"/>
              </a:rPr>
              <a:t> </a:t>
            </a:r>
            <a:r>
              <a:rPr lang="en-GB" sz="2600" i="1" dirty="0" err="1">
                <a:ea typeface="+mj-lt"/>
                <a:cs typeface="+mj-lt"/>
              </a:rPr>
              <a:t>institucionet</a:t>
            </a:r>
            <a:r>
              <a:rPr lang="en-GB" sz="2600" i="1" dirty="0">
                <a:ea typeface="+mj-lt"/>
                <a:cs typeface="+mj-lt"/>
              </a:rPr>
              <a:t> e </a:t>
            </a:r>
            <a:r>
              <a:rPr lang="en-GB" sz="2600" i="1" dirty="0" err="1">
                <a:ea typeface="+mj-lt"/>
                <a:cs typeface="+mj-lt"/>
              </a:rPr>
              <a:t>sundimit</a:t>
            </a:r>
            <a:r>
              <a:rPr lang="en-GB" sz="2600" i="1" dirty="0">
                <a:ea typeface="+mj-lt"/>
                <a:cs typeface="+mj-lt"/>
              </a:rPr>
              <a:t> të </a:t>
            </a:r>
            <a:r>
              <a:rPr lang="en-GB" sz="2600" i="1" dirty="0" err="1">
                <a:ea typeface="+mj-lt"/>
                <a:cs typeface="+mj-lt"/>
              </a:rPr>
              <a:t>ligjit</a:t>
            </a:r>
            <a:r>
              <a:rPr lang="en-GB" sz="2600" i="1" dirty="0">
                <a:ea typeface="+mj-lt"/>
                <a:cs typeface="+mj-lt"/>
              </a:rPr>
              <a:t> </a:t>
            </a:r>
            <a:r>
              <a:rPr lang="en-GB" sz="2600" i="1" dirty="0" err="1">
                <a:ea typeface="+mj-lt"/>
                <a:cs typeface="+mj-lt"/>
              </a:rPr>
              <a:t>ashtu</a:t>
            </a:r>
            <a:r>
              <a:rPr lang="en-GB" sz="2600" i="1" dirty="0">
                <a:ea typeface="+mj-lt"/>
                <a:cs typeface="+mj-lt"/>
              </a:rPr>
              <a:t> </a:t>
            </a:r>
            <a:r>
              <a:rPr lang="en-GB" sz="2600" i="1" dirty="0" err="1">
                <a:ea typeface="+mj-lt"/>
                <a:cs typeface="+mj-lt"/>
              </a:rPr>
              <a:t>edhe</a:t>
            </a:r>
            <a:r>
              <a:rPr lang="en-GB" sz="2600" i="1" dirty="0">
                <a:ea typeface="+mj-lt"/>
                <a:cs typeface="+mj-lt"/>
              </a:rPr>
              <a:t> </a:t>
            </a:r>
            <a:r>
              <a:rPr lang="en-GB" sz="2600" i="1" dirty="0" err="1">
                <a:ea typeface="+mj-lt"/>
                <a:cs typeface="+mj-lt"/>
              </a:rPr>
              <a:t>viktimat</a:t>
            </a:r>
            <a:r>
              <a:rPr lang="en-GB" sz="2600" i="1" dirty="0">
                <a:ea typeface="+mj-lt"/>
                <a:cs typeface="+mj-lt"/>
              </a:rPr>
              <a:t> </a:t>
            </a:r>
            <a:r>
              <a:rPr lang="en-GB" sz="2600" i="1" dirty="0" err="1">
                <a:ea typeface="+mj-lt"/>
                <a:cs typeface="+mj-lt"/>
              </a:rPr>
              <a:t>kanë</a:t>
            </a:r>
            <a:r>
              <a:rPr lang="en-GB" sz="2600" i="1" dirty="0">
                <a:ea typeface="+mj-lt"/>
                <a:cs typeface="+mj-lt"/>
              </a:rPr>
              <a:t> </a:t>
            </a:r>
            <a:r>
              <a:rPr lang="en-GB" sz="2600" i="1" dirty="0" err="1">
                <a:ea typeface="+mj-lt"/>
                <a:cs typeface="+mj-lt"/>
              </a:rPr>
              <a:t>vështirësi</a:t>
            </a:r>
            <a:r>
              <a:rPr lang="en-GB" sz="2600" i="1" dirty="0">
                <a:ea typeface="+mj-lt"/>
                <a:cs typeface="+mj-lt"/>
              </a:rPr>
              <a:t> </a:t>
            </a:r>
            <a:r>
              <a:rPr lang="en-GB" sz="2600" i="1" dirty="0" err="1">
                <a:ea typeface="+mj-lt"/>
                <a:cs typeface="+mj-lt"/>
              </a:rPr>
              <a:t>në</a:t>
            </a:r>
            <a:r>
              <a:rPr lang="en-GB" sz="2600" i="1" dirty="0">
                <a:ea typeface="+mj-lt"/>
                <a:cs typeface="+mj-lt"/>
              </a:rPr>
              <a:t> </a:t>
            </a:r>
            <a:r>
              <a:rPr lang="en-GB" sz="2600" i="1" dirty="0" err="1">
                <a:ea typeface="+mj-lt"/>
                <a:cs typeface="+mj-lt"/>
              </a:rPr>
              <a:t>identifikimin</a:t>
            </a:r>
            <a:r>
              <a:rPr lang="en-GB" sz="2600" i="1" dirty="0">
                <a:ea typeface="+mj-lt"/>
                <a:cs typeface="+mj-lt"/>
              </a:rPr>
              <a:t> e </a:t>
            </a:r>
            <a:r>
              <a:rPr lang="en-GB" sz="2600" i="1" dirty="0" err="1">
                <a:ea typeface="+mj-lt"/>
                <a:cs typeface="+mj-lt"/>
              </a:rPr>
              <a:t>situatave</a:t>
            </a:r>
            <a:r>
              <a:rPr lang="en-GB" sz="2600" i="1" dirty="0">
                <a:ea typeface="+mj-lt"/>
                <a:cs typeface="+mj-lt"/>
              </a:rPr>
              <a:t> </a:t>
            </a:r>
            <a:r>
              <a:rPr lang="en-GB" sz="2600" i="1" dirty="0" err="1">
                <a:ea typeface="+mj-lt"/>
                <a:cs typeface="+mj-lt"/>
              </a:rPr>
              <a:t>në</a:t>
            </a:r>
            <a:r>
              <a:rPr lang="en-GB" sz="2600" i="1" dirty="0">
                <a:ea typeface="+mj-lt"/>
                <a:cs typeface="+mj-lt"/>
              </a:rPr>
              <a:t> të </a:t>
            </a:r>
            <a:r>
              <a:rPr lang="en-GB" sz="2600" i="1" dirty="0" err="1">
                <a:ea typeface="+mj-lt"/>
                <a:cs typeface="+mj-lt"/>
              </a:rPr>
              <a:t>cilat</a:t>
            </a:r>
            <a:r>
              <a:rPr lang="en-GB" sz="2600" i="1" dirty="0">
                <a:ea typeface="+mj-lt"/>
                <a:cs typeface="+mj-lt"/>
              </a:rPr>
              <a:t> </a:t>
            </a:r>
            <a:r>
              <a:rPr lang="en-GB" sz="2600" i="1" dirty="0" err="1">
                <a:ea typeface="+mj-lt"/>
                <a:cs typeface="+mj-lt"/>
              </a:rPr>
              <a:t>mund</a:t>
            </a:r>
            <a:r>
              <a:rPr lang="en-GB" sz="2600" i="1" dirty="0">
                <a:ea typeface="+mj-lt"/>
                <a:cs typeface="+mj-lt"/>
              </a:rPr>
              <a:t> të </a:t>
            </a:r>
            <a:r>
              <a:rPr lang="en-GB" sz="2600" i="1" dirty="0" err="1">
                <a:ea typeface="+mj-lt"/>
                <a:cs typeface="+mj-lt"/>
              </a:rPr>
              <a:t>zbatohen</a:t>
            </a:r>
            <a:r>
              <a:rPr lang="en-GB" sz="2600" i="1" dirty="0">
                <a:ea typeface="+mj-lt"/>
                <a:cs typeface="+mj-lt"/>
              </a:rPr>
              <a:t> </a:t>
            </a:r>
            <a:r>
              <a:rPr lang="en-GB" sz="2600" i="1" dirty="0" err="1">
                <a:ea typeface="+mj-lt"/>
                <a:cs typeface="+mj-lt"/>
              </a:rPr>
              <a:t>dispozitat</a:t>
            </a:r>
            <a:r>
              <a:rPr lang="en-GB" sz="2600" i="1" dirty="0">
                <a:ea typeface="+mj-lt"/>
                <a:cs typeface="+mj-lt"/>
              </a:rPr>
              <a:t> [e LMD-</a:t>
            </a:r>
            <a:r>
              <a:rPr lang="en-GB" sz="2600" i="1" dirty="0" err="1">
                <a:ea typeface="+mj-lt"/>
                <a:cs typeface="+mj-lt"/>
              </a:rPr>
              <a:t>së</a:t>
            </a:r>
            <a:r>
              <a:rPr lang="en-GB" sz="2600" i="1" dirty="0">
                <a:ea typeface="+mj-lt"/>
                <a:cs typeface="+mj-lt"/>
              </a:rPr>
              <a:t>]</a:t>
            </a:r>
            <a:r>
              <a:rPr lang="en-GB" sz="2600" dirty="0">
                <a:ea typeface="+mj-lt"/>
                <a:cs typeface="+mj-lt"/>
              </a:rPr>
              <a:t>.”</a:t>
            </a:r>
            <a:br>
              <a:rPr lang="en-GB" sz="2600" dirty="0">
                <a:ea typeface="+mj-lt"/>
                <a:cs typeface="+mj-lt"/>
              </a:rPr>
            </a:br>
            <a:r>
              <a:rPr lang="en-GB" sz="1800" dirty="0">
                <a:ea typeface="+mj-lt"/>
                <a:cs typeface="+mj-lt"/>
              </a:rPr>
              <a:t>(</a:t>
            </a:r>
            <a:r>
              <a:rPr lang="en-GB" sz="1800" dirty="0" err="1">
                <a:ea typeface="+mj-lt"/>
                <a:cs typeface="+mj-lt"/>
              </a:rPr>
              <a:t>Komisioni</a:t>
            </a:r>
            <a:r>
              <a:rPr lang="en-GB" sz="1800" dirty="0">
                <a:ea typeface="+mj-lt"/>
                <a:cs typeface="+mj-lt"/>
              </a:rPr>
              <a:t> </a:t>
            </a:r>
            <a:r>
              <a:rPr lang="en-GB" sz="1800" dirty="0" err="1">
                <a:ea typeface="+mj-lt"/>
                <a:cs typeface="+mj-lt"/>
              </a:rPr>
              <a:t>Evropian</a:t>
            </a:r>
            <a:r>
              <a:rPr lang="en-GB" sz="1800" dirty="0">
                <a:ea typeface="+mj-lt"/>
                <a:cs typeface="+mj-lt"/>
              </a:rPr>
              <a:t>, 2019 dhe 2020)</a:t>
            </a:r>
            <a:endParaRPr lang="en-GB" sz="1800" dirty="0"/>
          </a:p>
          <a:p>
            <a:endParaRPr lang="en-GB" dirty="0">
              <a:ea typeface="Tahoma"/>
              <a:cs typeface="Tahoma"/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F45A67AE-42BF-4D03-AB29-00D12F9C24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8920" y="0"/>
            <a:ext cx="11853080" cy="1257488"/>
          </a:xfrm>
        </p:spPr>
        <p:txBody>
          <a:bodyPr>
            <a:normAutofit/>
          </a:bodyPr>
          <a:lstStyle/>
          <a:p>
            <a:r>
              <a:rPr lang="en-GB" sz="3600" dirty="0" err="1">
                <a:ea typeface="+mj-lt"/>
                <a:cs typeface="+mj-lt"/>
              </a:rPr>
              <a:t>Hendeku</a:t>
            </a:r>
            <a:r>
              <a:rPr lang="en-GB" sz="3600" dirty="0">
                <a:ea typeface="+mj-lt"/>
                <a:cs typeface="+mj-lt"/>
              </a:rPr>
              <a:t> midis </a:t>
            </a:r>
            <a:r>
              <a:rPr lang="en-GB" sz="3600" dirty="0" err="1">
                <a:ea typeface="+mj-lt"/>
                <a:cs typeface="+mj-lt"/>
              </a:rPr>
              <a:t>përafrimit</a:t>
            </a:r>
            <a:r>
              <a:rPr lang="en-GB" sz="3600" dirty="0">
                <a:ea typeface="+mj-lt"/>
                <a:cs typeface="+mj-lt"/>
              </a:rPr>
              <a:t> dhe </a:t>
            </a:r>
            <a:r>
              <a:rPr lang="en-GB" sz="3600" dirty="0" err="1">
                <a:ea typeface="+mj-lt"/>
                <a:cs typeface="+mj-lt"/>
              </a:rPr>
              <a:t>zbatimit</a:t>
            </a:r>
            <a:endParaRPr lang="sq-AL" sz="3600" dirty="0">
              <a:ea typeface="Tahoma"/>
              <a:cs typeface="Tahoma"/>
            </a:endParaRPr>
          </a:p>
        </p:txBody>
      </p:sp>
    </p:spTree>
    <p:extLst>
      <p:ext uri="{BB962C8B-B14F-4D97-AF65-F5344CB8AC3E}">
        <p14:creationId xmlns:p14="http://schemas.microsoft.com/office/powerpoint/2010/main" val="132610698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63030703-73D5-496C-BA94-B30937B8C6D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4"/>
            <a:ext cx="10861233" cy="4808257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GB" sz="2600" dirty="0" err="1">
                <a:ea typeface="+mj-lt"/>
                <a:cs typeface="+mj-lt"/>
              </a:rPr>
              <a:t>Trajnim</a:t>
            </a:r>
            <a:r>
              <a:rPr lang="en-GB" sz="2600" dirty="0">
                <a:ea typeface="+mj-lt"/>
                <a:cs typeface="+mj-lt"/>
              </a:rPr>
              <a:t> i </a:t>
            </a:r>
            <a:r>
              <a:rPr lang="en-GB" sz="2600" dirty="0" err="1">
                <a:ea typeface="+mj-lt"/>
                <a:cs typeface="+mj-lt"/>
              </a:rPr>
              <a:t>specializuar</a:t>
            </a:r>
            <a:r>
              <a:rPr lang="en-GB" sz="2600" dirty="0">
                <a:ea typeface="+mj-lt"/>
                <a:cs typeface="+mj-lt"/>
              </a:rPr>
              <a:t> </a:t>
            </a:r>
            <a:r>
              <a:rPr lang="en-GB" sz="2600" dirty="0" err="1">
                <a:ea typeface="+mj-lt"/>
                <a:cs typeface="+mj-lt"/>
              </a:rPr>
              <a:t>kundër</a:t>
            </a:r>
            <a:r>
              <a:rPr lang="en-GB" sz="2600" dirty="0">
                <a:ea typeface="+mj-lt"/>
                <a:cs typeface="+mj-lt"/>
              </a:rPr>
              <a:t> </a:t>
            </a:r>
            <a:r>
              <a:rPr lang="en-GB" sz="2600" dirty="0" err="1">
                <a:ea typeface="+mj-lt"/>
                <a:cs typeface="+mj-lt"/>
              </a:rPr>
              <a:t>diskriminimit</a:t>
            </a:r>
            <a:r>
              <a:rPr lang="en-GB" sz="2600" dirty="0">
                <a:ea typeface="+mj-lt"/>
                <a:cs typeface="+mj-lt"/>
              </a:rPr>
              <a:t> </a:t>
            </a:r>
            <a:r>
              <a:rPr lang="en-GB" sz="2600" dirty="0" err="1">
                <a:ea typeface="+mj-lt"/>
                <a:cs typeface="+mj-lt"/>
              </a:rPr>
              <a:t>për</a:t>
            </a:r>
            <a:r>
              <a:rPr lang="en-GB" sz="2600" dirty="0">
                <a:ea typeface="+mj-lt"/>
                <a:cs typeface="+mj-lt"/>
              </a:rPr>
              <a:t> </a:t>
            </a:r>
            <a:r>
              <a:rPr lang="en-GB" sz="2600" dirty="0" err="1">
                <a:ea typeface="+mj-lt"/>
                <a:cs typeface="+mj-lt"/>
              </a:rPr>
              <a:t>gjyqtarë</a:t>
            </a:r>
            <a:r>
              <a:rPr lang="en-GB" sz="2600" dirty="0">
                <a:ea typeface="+mj-lt"/>
                <a:cs typeface="+mj-lt"/>
              </a:rPr>
              <a:t> dhe </a:t>
            </a:r>
            <a:r>
              <a:rPr lang="en-GB" sz="2600" dirty="0" err="1">
                <a:ea typeface="+mj-lt"/>
                <a:cs typeface="+mj-lt"/>
              </a:rPr>
              <a:t>prokurorë</a:t>
            </a:r>
            <a:r>
              <a:rPr lang="en-GB" sz="2600" dirty="0">
                <a:ea typeface="+mj-lt"/>
                <a:cs typeface="+mj-lt"/>
              </a:rPr>
              <a:t>. </a:t>
            </a:r>
            <a:endParaRPr lang="en-GB" sz="2600" dirty="0">
              <a:ea typeface="Tahoma"/>
              <a:cs typeface="Tahoma"/>
            </a:endParaRPr>
          </a:p>
          <a:p>
            <a:pPr marL="0" indent="0">
              <a:buNone/>
            </a:pPr>
            <a:endParaRPr lang="en-GB" sz="2600" dirty="0">
              <a:ea typeface="Tahoma"/>
              <a:cs typeface="Tahoma"/>
            </a:endParaRPr>
          </a:p>
          <a:p>
            <a:r>
              <a:rPr lang="en-GB" sz="2600" dirty="0" err="1">
                <a:ea typeface="+mj-lt"/>
                <a:cs typeface="+mj-lt"/>
              </a:rPr>
              <a:t>Trajnim</a:t>
            </a:r>
            <a:r>
              <a:rPr lang="en-GB" sz="2600" dirty="0">
                <a:ea typeface="+mj-lt"/>
                <a:cs typeface="+mj-lt"/>
              </a:rPr>
              <a:t> i </a:t>
            </a:r>
            <a:r>
              <a:rPr lang="en-GB" sz="2600" dirty="0" err="1">
                <a:ea typeface="+mj-lt"/>
                <a:cs typeface="+mj-lt"/>
              </a:rPr>
              <a:t>specializuar</a:t>
            </a:r>
            <a:r>
              <a:rPr lang="en-GB" sz="2600" dirty="0">
                <a:ea typeface="+mj-lt"/>
                <a:cs typeface="+mj-lt"/>
              </a:rPr>
              <a:t> </a:t>
            </a:r>
            <a:r>
              <a:rPr lang="en-GB" sz="2600" dirty="0" err="1">
                <a:ea typeface="+mj-lt"/>
                <a:cs typeface="+mj-lt"/>
              </a:rPr>
              <a:t>në</a:t>
            </a:r>
            <a:r>
              <a:rPr lang="en-GB" sz="2600" dirty="0">
                <a:ea typeface="+mj-lt"/>
                <a:cs typeface="+mj-lt"/>
              </a:rPr>
              <a:t> </a:t>
            </a:r>
            <a:r>
              <a:rPr lang="en-GB" sz="2600" dirty="0" err="1">
                <a:ea typeface="+mj-lt"/>
                <a:cs typeface="+mj-lt"/>
              </a:rPr>
              <a:t>një</a:t>
            </a:r>
            <a:r>
              <a:rPr lang="en-GB" sz="2600" dirty="0">
                <a:ea typeface="+mj-lt"/>
                <a:cs typeface="+mj-lt"/>
              </a:rPr>
              <a:t> </a:t>
            </a:r>
            <a:r>
              <a:rPr lang="en-GB" sz="2600" dirty="0" err="1">
                <a:ea typeface="+mj-lt"/>
                <a:cs typeface="+mj-lt"/>
              </a:rPr>
              <a:t>kontekst</a:t>
            </a:r>
            <a:r>
              <a:rPr lang="en-GB" sz="2600" dirty="0">
                <a:ea typeface="+mj-lt"/>
                <a:cs typeface="+mj-lt"/>
              </a:rPr>
              <a:t> </a:t>
            </a:r>
            <a:r>
              <a:rPr lang="en-GB" sz="2600" dirty="0" err="1">
                <a:ea typeface="+mj-lt"/>
                <a:cs typeface="+mj-lt"/>
              </a:rPr>
              <a:t>më</a:t>
            </a:r>
            <a:r>
              <a:rPr lang="en-GB" sz="2600" dirty="0">
                <a:ea typeface="+mj-lt"/>
                <a:cs typeface="+mj-lt"/>
              </a:rPr>
              <a:t> të </a:t>
            </a:r>
            <a:r>
              <a:rPr lang="en-GB" sz="2600" dirty="0" err="1">
                <a:ea typeface="+mj-lt"/>
                <a:cs typeface="+mj-lt"/>
              </a:rPr>
              <a:t>gjerë</a:t>
            </a:r>
            <a:r>
              <a:rPr lang="en-GB" sz="2600" dirty="0">
                <a:ea typeface="+mj-lt"/>
                <a:cs typeface="+mj-lt"/>
              </a:rPr>
              <a:t> </a:t>
            </a:r>
            <a:r>
              <a:rPr lang="en-GB" sz="2600" dirty="0" err="1">
                <a:ea typeface="+mj-lt"/>
                <a:cs typeface="+mj-lt"/>
              </a:rPr>
              <a:t>për</a:t>
            </a:r>
            <a:r>
              <a:rPr lang="en-GB" sz="2600" dirty="0">
                <a:ea typeface="+mj-lt"/>
                <a:cs typeface="+mj-lt"/>
              </a:rPr>
              <a:t> </a:t>
            </a:r>
            <a:r>
              <a:rPr lang="en-GB" sz="2600" dirty="0" err="1">
                <a:ea typeface="+mj-lt"/>
                <a:cs typeface="+mj-lt"/>
              </a:rPr>
              <a:t>grupet</a:t>
            </a:r>
            <a:r>
              <a:rPr lang="en-GB" sz="2600" dirty="0">
                <a:ea typeface="+mj-lt"/>
                <a:cs typeface="+mj-lt"/>
              </a:rPr>
              <a:t> të </a:t>
            </a:r>
            <a:r>
              <a:rPr lang="en-GB" sz="2600" dirty="0" err="1">
                <a:ea typeface="+mj-lt"/>
                <a:cs typeface="+mj-lt"/>
              </a:rPr>
              <a:t>cilat</a:t>
            </a:r>
            <a:r>
              <a:rPr lang="en-GB" sz="2600" dirty="0">
                <a:ea typeface="+mj-lt"/>
                <a:cs typeface="+mj-lt"/>
              </a:rPr>
              <a:t> </a:t>
            </a:r>
            <a:r>
              <a:rPr lang="en-GB" sz="2600" dirty="0" err="1">
                <a:ea typeface="+mj-lt"/>
                <a:cs typeface="+mj-lt"/>
              </a:rPr>
              <a:t>luajnë</a:t>
            </a:r>
            <a:r>
              <a:rPr lang="en-GB" sz="2600" dirty="0">
                <a:ea typeface="+mj-lt"/>
                <a:cs typeface="+mj-lt"/>
              </a:rPr>
              <a:t> </a:t>
            </a:r>
            <a:r>
              <a:rPr lang="en-GB" sz="2600" dirty="0" err="1">
                <a:ea typeface="+mj-lt"/>
                <a:cs typeface="+mj-lt"/>
              </a:rPr>
              <a:t>një</a:t>
            </a:r>
            <a:r>
              <a:rPr lang="en-GB" sz="2600" dirty="0">
                <a:ea typeface="+mj-lt"/>
                <a:cs typeface="+mj-lt"/>
              </a:rPr>
              <a:t> </a:t>
            </a:r>
            <a:r>
              <a:rPr lang="en-GB" sz="2600" dirty="0" err="1">
                <a:ea typeface="+mj-lt"/>
                <a:cs typeface="+mj-lt"/>
              </a:rPr>
              <a:t>rol</a:t>
            </a:r>
            <a:r>
              <a:rPr lang="en-GB" sz="2600" dirty="0">
                <a:ea typeface="+mj-lt"/>
                <a:cs typeface="+mj-lt"/>
              </a:rPr>
              <a:t> </a:t>
            </a:r>
            <a:r>
              <a:rPr lang="en-GB" sz="2600" dirty="0" err="1">
                <a:ea typeface="+mj-lt"/>
                <a:cs typeface="+mj-lt"/>
              </a:rPr>
              <a:t>në</a:t>
            </a:r>
            <a:r>
              <a:rPr lang="en-GB" sz="2600" dirty="0">
                <a:ea typeface="+mj-lt"/>
                <a:cs typeface="+mj-lt"/>
              </a:rPr>
              <a:t> </a:t>
            </a:r>
            <a:r>
              <a:rPr lang="en-GB" sz="2600" dirty="0" err="1">
                <a:ea typeface="+mj-lt"/>
                <a:cs typeface="+mj-lt"/>
              </a:rPr>
              <a:t>mbrojtjen</a:t>
            </a:r>
            <a:r>
              <a:rPr lang="en-GB" sz="2600" dirty="0">
                <a:ea typeface="+mj-lt"/>
                <a:cs typeface="+mj-lt"/>
              </a:rPr>
              <a:t> </a:t>
            </a:r>
            <a:r>
              <a:rPr lang="en-GB" sz="2600" dirty="0" err="1">
                <a:ea typeface="+mj-lt"/>
                <a:cs typeface="+mj-lt"/>
              </a:rPr>
              <a:t>nga</a:t>
            </a:r>
            <a:r>
              <a:rPr lang="en-GB" sz="2600" dirty="0">
                <a:ea typeface="+mj-lt"/>
                <a:cs typeface="+mj-lt"/>
              </a:rPr>
              <a:t> </a:t>
            </a:r>
            <a:r>
              <a:rPr lang="en-GB" sz="2600" dirty="0" err="1">
                <a:ea typeface="+mj-lt"/>
                <a:cs typeface="+mj-lt"/>
              </a:rPr>
              <a:t>diskriminimi</a:t>
            </a:r>
            <a:r>
              <a:rPr lang="en-GB" sz="2600" dirty="0">
                <a:ea typeface="+mj-lt"/>
                <a:cs typeface="+mj-lt"/>
              </a:rPr>
              <a:t>.</a:t>
            </a:r>
            <a:endParaRPr lang="en-GB" sz="2600" dirty="0">
              <a:ea typeface="Tahoma"/>
              <a:cs typeface="Tahoma"/>
            </a:endParaRPr>
          </a:p>
          <a:p>
            <a:pPr marL="0" indent="0">
              <a:buNone/>
            </a:pPr>
            <a:endParaRPr lang="en-GB" sz="2600" dirty="0">
              <a:ea typeface="Tahoma"/>
              <a:cs typeface="Tahoma"/>
            </a:endParaRPr>
          </a:p>
          <a:p>
            <a:r>
              <a:rPr lang="en-GB" sz="2600" dirty="0" err="1">
                <a:ea typeface="+mj-lt"/>
                <a:cs typeface="+mj-lt"/>
              </a:rPr>
              <a:t>Përmirësimi</a:t>
            </a:r>
            <a:r>
              <a:rPr lang="en-GB" sz="2600" dirty="0">
                <a:ea typeface="+mj-lt"/>
                <a:cs typeface="+mj-lt"/>
              </a:rPr>
              <a:t> i </a:t>
            </a:r>
            <a:r>
              <a:rPr lang="en-GB" sz="2600" dirty="0" err="1">
                <a:ea typeface="+mj-lt"/>
                <a:cs typeface="+mj-lt"/>
              </a:rPr>
              <a:t>procedurave</a:t>
            </a:r>
            <a:r>
              <a:rPr lang="en-GB" sz="2600" dirty="0">
                <a:ea typeface="+mj-lt"/>
                <a:cs typeface="+mj-lt"/>
              </a:rPr>
              <a:t> të </a:t>
            </a:r>
            <a:r>
              <a:rPr lang="en-GB" sz="2600" dirty="0" err="1">
                <a:ea typeface="+mj-lt"/>
                <a:cs typeface="+mj-lt"/>
              </a:rPr>
              <a:t>grumbullimit</a:t>
            </a:r>
            <a:r>
              <a:rPr lang="en-GB" sz="2600" dirty="0">
                <a:ea typeface="+mj-lt"/>
                <a:cs typeface="+mj-lt"/>
              </a:rPr>
              <a:t> të të </a:t>
            </a:r>
            <a:r>
              <a:rPr lang="en-GB" sz="2600" dirty="0" err="1">
                <a:ea typeface="+mj-lt"/>
                <a:cs typeface="+mj-lt"/>
              </a:rPr>
              <a:t>dhënave</a:t>
            </a:r>
            <a:r>
              <a:rPr lang="en-GB" sz="2600" dirty="0">
                <a:ea typeface="+mj-lt"/>
                <a:cs typeface="+mj-lt"/>
              </a:rPr>
              <a:t>.</a:t>
            </a:r>
            <a:endParaRPr lang="en-GB" sz="2600" dirty="0">
              <a:ea typeface="Tahoma"/>
              <a:cs typeface="Tahoma"/>
            </a:endParaRPr>
          </a:p>
          <a:p>
            <a:pPr marL="0" indent="0">
              <a:buNone/>
            </a:pPr>
            <a:endParaRPr lang="en-GB" sz="2600" dirty="0">
              <a:ea typeface="Tahoma"/>
              <a:cs typeface="Tahoma"/>
            </a:endParaRPr>
          </a:p>
          <a:p>
            <a:r>
              <a:rPr lang="en-GB" sz="2600" dirty="0" err="1">
                <a:ea typeface="+mj-lt"/>
                <a:cs typeface="+mj-lt"/>
              </a:rPr>
              <a:t>Edukimi</a:t>
            </a:r>
            <a:r>
              <a:rPr lang="en-GB" sz="2600" dirty="0">
                <a:ea typeface="+mj-lt"/>
                <a:cs typeface="+mj-lt"/>
              </a:rPr>
              <a:t> i </a:t>
            </a:r>
            <a:r>
              <a:rPr lang="en-GB" sz="2600" dirty="0" err="1">
                <a:ea typeface="+mj-lt"/>
                <a:cs typeface="+mj-lt"/>
              </a:rPr>
              <a:t>vazhdueshëm</a:t>
            </a:r>
            <a:r>
              <a:rPr lang="en-GB" sz="2600" dirty="0">
                <a:ea typeface="+mj-lt"/>
                <a:cs typeface="+mj-lt"/>
              </a:rPr>
              <a:t> dhe </a:t>
            </a:r>
            <a:r>
              <a:rPr lang="en-GB" sz="2600" dirty="0" err="1">
                <a:ea typeface="+mj-lt"/>
                <a:cs typeface="+mj-lt"/>
              </a:rPr>
              <a:t>ndërgjegjësimi</a:t>
            </a:r>
            <a:r>
              <a:rPr lang="en-GB" sz="2600" dirty="0">
                <a:ea typeface="+mj-lt"/>
                <a:cs typeface="+mj-lt"/>
              </a:rPr>
              <a:t> i </a:t>
            </a:r>
            <a:r>
              <a:rPr lang="en-GB" sz="2600" dirty="0" err="1">
                <a:ea typeface="+mj-lt"/>
                <a:cs typeface="+mj-lt"/>
              </a:rPr>
              <a:t>publikut</a:t>
            </a:r>
            <a:r>
              <a:rPr lang="en-GB" sz="2600" dirty="0">
                <a:ea typeface="+mj-lt"/>
                <a:cs typeface="+mj-lt"/>
              </a:rPr>
              <a:t> </a:t>
            </a:r>
            <a:r>
              <a:rPr lang="en-GB" sz="2600" dirty="0" err="1">
                <a:ea typeface="+mj-lt"/>
                <a:cs typeface="+mj-lt"/>
              </a:rPr>
              <a:t>për</a:t>
            </a:r>
            <a:r>
              <a:rPr lang="en-GB" sz="2600" dirty="0">
                <a:ea typeface="+mj-lt"/>
                <a:cs typeface="+mj-lt"/>
              </a:rPr>
              <a:t> </a:t>
            </a:r>
            <a:r>
              <a:rPr lang="en-GB" sz="2600" dirty="0" err="1">
                <a:ea typeface="+mj-lt"/>
                <a:cs typeface="+mj-lt"/>
              </a:rPr>
              <a:t>trajtimin</a:t>
            </a:r>
            <a:r>
              <a:rPr lang="en-GB" sz="2600" dirty="0">
                <a:ea typeface="+mj-lt"/>
                <a:cs typeface="+mj-lt"/>
              </a:rPr>
              <a:t> e </a:t>
            </a:r>
            <a:r>
              <a:rPr lang="en-GB" sz="2600" dirty="0" err="1">
                <a:ea typeface="+mj-lt"/>
                <a:cs typeface="+mj-lt"/>
              </a:rPr>
              <a:t>barabartë</a:t>
            </a:r>
            <a:r>
              <a:rPr lang="en-GB" sz="2600" dirty="0">
                <a:ea typeface="+mj-lt"/>
                <a:cs typeface="+mj-lt"/>
              </a:rPr>
              <a:t>.</a:t>
            </a:r>
            <a:endParaRPr lang="en-GB" sz="2600" dirty="0"/>
          </a:p>
          <a:p>
            <a:endParaRPr lang="en-GB" dirty="0">
              <a:ea typeface="Tahoma"/>
              <a:cs typeface="Tahoma"/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F45A67AE-42BF-4D03-AB29-00D12F9C24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>
                <a:ea typeface="+mj-lt"/>
                <a:cs typeface="+mj-lt"/>
              </a:rPr>
              <a:t>Zbatimi</a:t>
            </a:r>
            <a:endParaRPr lang="sq-AL" dirty="0"/>
          </a:p>
        </p:txBody>
      </p:sp>
    </p:spTree>
    <p:extLst>
      <p:ext uri="{BB962C8B-B14F-4D97-AF65-F5344CB8AC3E}">
        <p14:creationId xmlns:p14="http://schemas.microsoft.com/office/powerpoint/2010/main" val="155468975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63030703-73D5-496C-BA94-B30937B8C6D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4"/>
            <a:ext cx="10861233" cy="4808257"/>
          </a:xfrm>
        </p:spPr>
        <p:txBody>
          <a:bodyPr vert="horz" lIns="91440" tIns="45720" rIns="91440" bIns="45720" rtlCol="0" anchor="t">
            <a:normAutofit fontScale="92500" lnSpcReduction="10000"/>
          </a:bodyPr>
          <a:lstStyle/>
          <a:p>
            <a:r>
              <a:rPr lang="en-GB" sz="2600" dirty="0" err="1">
                <a:ea typeface="+mj-lt"/>
                <a:cs typeface="+mj-lt"/>
              </a:rPr>
              <a:t>Harmonizimi</a:t>
            </a:r>
            <a:r>
              <a:rPr lang="en-GB" sz="2600" dirty="0">
                <a:ea typeface="+mj-lt"/>
                <a:cs typeface="+mj-lt"/>
              </a:rPr>
              <a:t> i </a:t>
            </a:r>
            <a:r>
              <a:rPr lang="en-GB" sz="2600" dirty="0" err="1">
                <a:ea typeface="+mj-lt"/>
                <a:cs typeface="+mj-lt"/>
              </a:rPr>
              <a:t>kornizës</a:t>
            </a:r>
            <a:r>
              <a:rPr lang="en-GB" sz="2600" dirty="0">
                <a:ea typeface="+mj-lt"/>
                <a:cs typeface="+mj-lt"/>
              </a:rPr>
              <a:t> </a:t>
            </a:r>
            <a:r>
              <a:rPr lang="en-GB" sz="2600" dirty="0" err="1">
                <a:ea typeface="+mj-lt"/>
                <a:cs typeface="+mj-lt"/>
              </a:rPr>
              <a:t>ligjore</a:t>
            </a:r>
            <a:r>
              <a:rPr lang="en-GB" sz="2600" dirty="0">
                <a:ea typeface="+mj-lt"/>
                <a:cs typeface="+mj-lt"/>
              </a:rPr>
              <a:t> </a:t>
            </a:r>
            <a:r>
              <a:rPr lang="en-GB" sz="2600" dirty="0" err="1">
                <a:ea typeface="+mj-lt"/>
                <a:cs typeface="+mj-lt"/>
              </a:rPr>
              <a:t>vendore</a:t>
            </a:r>
            <a:r>
              <a:rPr lang="en-GB" sz="2600" dirty="0">
                <a:ea typeface="+mj-lt"/>
                <a:cs typeface="+mj-lt"/>
              </a:rPr>
              <a:t> </a:t>
            </a:r>
            <a:r>
              <a:rPr lang="en-GB" sz="2600" dirty="0" err="1">
                <a:ea typeface="+mj-lt"/>
                <a:cs typeface="+mj-lt"/>
              </a:rPr>
              <a:t>kundër</a:t>
            </a:r>
            <a:r>
              <a:rPr lang="en-GB" sz="2600" dirty="0">
                <a:ea typeface="+mj-lt"/>
                <a:cs typeface="+mj-lt"/>
              </a:rPr>
              <a:t> </a:t>
            </a:r>
            <a:r>
              <a:rPr lang="en-GB" sz="2600" dirty="0" err="1">
                <a:ea typeface="+mj-lt"/>
                <a:cs typeface="+mj-lt"/>
              </a:rPr>
              <a:t>diskriminimit</a:t>
            </a:r>
            <a:r>
              <a:rPr lang="en-GB" sz="2600" dirty="0">
                <a:ea typeface="+mj-lt"/>
                <a:cs typeface="+mj-lt"/>
              </a:rPr>
              <a:t> </a:t>
            </a:r>
            <a:r>
              <a:rPr lang="en-GB" sz="2600" dirty="0" err="1">
                <a:ea typeface="+mj-lt"/>
                <a:cs typeface="+mj-lt"/>
              </a:rPr>
              <a:t>është</a:t>
            </a:r>
            <a:r>
              <a:rPr lang="en-GB" sz="2600" dirty="0">
                <a:ea typeface="+mj-lt"/>
                <a:cs typeface="+mj-lt"/>
              </a:rPr>
              <a:t> i </a:t>
            </a:r>
            <a:r>
              <a:rPr lang="en-GB" sz="2600" dirty="0" err="1">
                <a:ea typeface="+mj-lt"/>
                <a:cs typeface="+mj-lt"/>
              </a:rPr>
              <a:t>nevojshëm</a:t>
            </a:r>
            <a:r>
              <a:rPr lang="en-GB" sz="2600" dirty="0">
                <a:ea typeface="+mj-lt"/>
                <a:cs typeface="+mj-lt"/>
              </a:rPr>
              <a:t> </a:t>
            </a:r>
            <a:r>
              <a:rPr lang="en-GB" sz="2600" dirty="0" err="1">
                <a:ea typeface="+mj-lt"/>
                <a:cs typeface="+mj-lt"/>
              </a:rPr>
              <a:t>për</a:t>
            </a:r>
            <a:r>
              <a:rPr lang="en-GB" sz="2600" dirty="0">
                <a:ea typeface="+mj-lt"/>
                <a:cs typeface="+mj-lt"/>
              </a:rPr>
              <a:t> të </a:t>
            </a:r>
            <a:r>
              <a:rPr lang="en-GB" sz="2600" dirty="0" err="1">
                <a:ea typeface="+mj-lt"/>
                <a:cs typeface="+mj-lt"/>
              </a:rPr>
              <a:t>hequr</a:t>
            </a:r>
            <a:r>
              <a:rPr lang="en-GB" sz="2600" dirty="0">
                <a:ea typeface="+mj-lt"/>
                <a:cs typeface="+mj-lt"/>
              </a:rPr>
              <a:t> </a:t>
            </a:r>
            <a:r>
              <a:rPr lang="en-GB" sz="2600" dirty="0" err="1">
                <a:ea typeface="+mj-lt"/>
                <a:cs typeface="+mj-lt"/>
              </a:rPr>
              <a:t>mbivendosjen</a:t>
            </a:r>
            <a:r>
              <a:rPr lang="en-GB" sz="2600" dirty="0">
                <a:ea typeface="+mj-lt"/>
                <a:cs typeface="+mj-lt"/>
              </a:rPr>
              <a:t> dhe </a:t>
            </a:r>
            <a:r>
              <a:rPr lang="en-GB" sz="2600" dirty="0" err="1">
                <a:ea typeface="+mj-lt"/>
                <a:cs typeface="+mj-lt"/>
              </a:rPr>
              <a:t>konfliktin</a:t>
            </a:r>
            <a:r>
              <a:rPr lang="en-GB" sz="2600" dirty="0">
                <a:ea typeface="+mj-lt"/>
                <a:cs typeface="+mj-lt"/>
              </a:rPr>
              <a:t> </a:t>
            </a:r>
            <a:r>
              <a:rPr lang="en-GB" sz="2600" dirty="0" err="1">
                <a:ea typeface="+mj-lt"/>
                <a:cs typeface="+mj-lt"/>
              </a:rPr>
              <a:t>ndërmjet</a:t>
            </a:r>
            <a:r>
              <a:rPr lang="en-GB" sz="2600" dirty="0">
                <a:ea typeface="+mj-lt"/>
                <a:cs typeface="+mj-lt"/>
              </a:rPr>
              <a:t> </a:t>
            </a:r>
            <a:r>
              <a:rPr lang="en-GB" sz="2600" dirty="0" err="1">
                <a:ea typeface="+mj-lt"/>
                <a:cs typeface="+mj-lt"/>
              </a:rPr>
              <a:t>instrumenteve</a:t>
            </a:r>
            <a:r>
              <a:rPr lang="en-GB" sz="2600" dirty="0">
                <a:ea typeface="+mj-lt"/>
                <a:cs typeface="+mj-lt"/>
              </a:rPr>
              <a:t>.</a:t>
            </a:r>
            <a:endParaRPr lang="en-GB" sz="2600" dirty="0">
              <a:ea typeface="Tahoma"/>
              <a:cs typeface="Tahoma"/>
            </a:endParaRPr>
          </a:p>
          <a:p>
            <a:pPr marL="0" indent="0">
              <a:buNone/>
            </a:pPr>
            <a:endParaRPr lang="en-GB" sz="2600" dirty="0">
              <a:ea typeface="Tahoma"/>
              <a:cs typeface="Tahoma"/>
            </a:endParaRPr>
          </a:p>
          <a:p>
            <a:r>
              <a:rPr lang="en-GB" sz="2600" dirty="0" err="1">
                <a:ea typeface="+mj-lt"/>
                <a:cs typeface="+mj-lt"/>
              </a:rPr>
              <a:t>Direktiva</a:t>
            </a:r>
            <a:r>
              <a:rPr lang="en-GB" sz="2600" dirty="0">
                <a:ea typeface="+mj-lt"/>
                <a:cs typeface="+mj-lt"/>
              </a:rPr>
              <a:t> e BE-</a:t>
            </a:r>
            <a:r>
              <a:rPr lang="en-GB" sz="2600" dirty="0" err="1">
                <a:ea typeface="+mj-lt"/>
                <a:cs typeface="+mj-lt"/>
              </a:rPr>
              <a:t>së</a:t>
            </a:r>
            <a:r>
              <a:rPr lang="en-GB" sz="2600" dirty="0">
                <a:ea typeface="+mj-lt"/>
                <a:cs typeface="+mj-lt"/>
              </a:rPr>
              <a:t> </a:t>
            </a:r>
            <a:r>
              <a:rPr lang="en-GB" sz="2600" dirty="0" err="1">
                <a:ea typeface="+mj-lt"/>
                <a:cs typeface="+mj-lt"/>
              </a:rPr>
              <a:t>për</a:t>
            </a:r>
            <a:r>
              <a:rPr lang="en-GB" sz="2600" dirty="0">
                <a:ea typeface="+mj-lt"/>
                <a:cs typeface="+mj-lt"/>
              </a:rPr>
              <a:t> </a:t>
            </a:r>
            <a:r>
              <a:rPr lang="en-GB" sz="2600" dirty="0" err="1">
                <a:ea typeface="+mj-lt"/>
                <a:cs typeface="+mj-lt"/>
              </a:rPr>
              <a:t>Balancin</a:t>
            </a:r>
            <a:r>
              <a:rPr lang="en-GB" sz="2600" dirty="0">
                <a:ea typeface="+mj-lt"/>
                <a:cs typeface="+mj-lt"/>
              </a:rPr>
              <a:t> midis </a:t>
            </a:r>
            <a:r>
              <a:rPr lang="en-GB" sz="2600" dirty="0" err="1">
                <a:ea typeface="+mj-lt"/>
                <a:cs typeface="+mj-lt"/>
              </a:rPr>
              <a:t>Punës</a:t>
            </a:r>
            <a:r>
              <a:rPr lang="en-GB" sz="2600" dirty="0">
                <a:ea typeface="+mj-lt"/>
                <a:cs typeface="+mj-lt"/>
              </a:rPr>
              <a:t> dhe </a:t>
            </a:r>
            <a:r>
              <a:rPr lang="en-GB" sz="2600" dirty="0" err="1">
                <a:ea typeface="+mj-lt"/>
                <a:cs typeface="+mj-lt"/>
              </a:rPr>
              <a:t>Jetës</a:t>
            </a:r>
            <a:r>
              <a:rPr lang="en-GB" sz="2600" dirty="0">
                <a:ea typeface="+mj-lt"/>
                <a:cs typeface="+mj-lt"/>
              </a:rPr>
              <a:t> </a:t>
            </a:r>
            <a:r>
              <a:rPr lang="en-GB" sz="2600" dirty="0" err="1">
                <a:ea typeface="+mj-lt"/>
                <a:cs typeface="+mj-lt"/>
              </a:rPr>
              <a:t>duhet</a:t>
            </a:r>
            <a:r>
              <a:rPr lang="en-GB" sz="2600" dirty="0">
                <a:ea typeface="+mj-lt"/>
                <a:cs typeface="+mj-lt"/>
              </a:rPr>
              <a:t> të </a:t>
            </a:r>
            <a:r>
              <a:rPr lang="en-GB" sz="2600" dirty="0" err="1">
                <a:ea typeface="+mj-lt"/>
                <a:cs typeface="+mj-lt"/>
              </a:rPr>
              <a:t>transpozohet</a:t>
            </a:r>
            <a:r>
              <a:rPr lang="en-GB" sz="2600" dirty="0">
                <a:ea typeface="+mj-lt"/>
                <a:cs typeface="+mj-lt"/>
              </a:rPr>
              <a:t> </a:t>
            </a:r>
            <a:r>
              <a:rPr lang="en-GB" sz="2600" dirty="0" err="1">
                <a:ea typeface="+mj-lt"/>
                <a:cs typeface="+mj-lt"/>
              </a:rPr>
              <a:t>për</a:t>
            </a:r>
            <a:r>
              <a:rPr lang="en-GB" sz="2600" dirty="0">
                <a:ea typeface="+mj-lt"/>
                <a:cs typeface="+mj-lt"/>
              </a:rPr>
              <a:t> të </a:t>
            </a:r>
            <a:r>
              <a:rPr lang="en-GB" sz="2600" dirty="0" err="1">
                <a:ea typeface="+mj-lt"/>
                <a:cs typeface="+mj-lt"/>
              </a:rPr>
              <a:t>përmirësuar</a:t>
            </a:r>
            <a:r>
              <a:rPr lang="en-GB" sz="2600" dirty="0">
                <a:ea typeface="+mj-lt"/>
                <a:cs typeface="+mj-lt"/>
              </a:rPr>
              <a:t> të </a:t>
            </a:r>
            <a:r>
              <a:rPr lang="en-GB" sz="2600" dirty="0" err="1">
                <a:ea typeface="+mj-lt"/>
                <a:cs typeface="+mj-lt"/>
              </a:rPr>
              <a:t>drejtat</a:t>
            </a:r>
            <a:r>
              <a:rPr lang="en-GB" sz="2600" dirty="0">
                <a:ea typeface="+mj-lt"/>
                <a:cs typeface="+mj-lt"/>
              </a:rPr>
              <a:t> e </a:t>
            </a:r>
            <a:r>
              <a:rPr lang="en-GB" sz="2600" dirty="0" err="1">
                <a:ea typeface="+mj-lt"/>
                <a:cs typeface="+mj-lt"/>
              </a:rPr>
              <a:t>prindërve</a:t>
            </a:r>
            <a:r>
              <a:rPr lang="en-GB" sz="2600" dirty="0">
                <a:ea typeface="+mj-lt"/>
                <a:cs typeface="+mj-lt"/>
              </a:rPr>
              <a:t> dhe </a:t>
            </a:r>
            <a:r>
              <a:rPr lang="en-GB" sz="2600" dirty="0" err="1">
                <a:ea typeface="+mj-lt"/>
                <a:cs typeface="+mj-lt"/>
              </a:rPr>
              <a:t>kujdestarëve</a:t>
            </a:r>
            <a:r>
              <a:rPr lang="en-GB" sz="2600" dirty="0">
                <a:ea typeface="+mj-lt"/>
                <a:cs typeface="+mj-lt"/>
              </a:rPr>
              <a:t>.</a:t>
            </a:r>
            <a:endParaRPr lang="en-GB" sz="2600" dirty="0">
              <a:ea typeface="Tahoma"/>
              <a:cs typeface="Tahoma"/>
            </a:endParaRPr>
          </a:p>
          <a:p>
            <a:pPr marL="0" indent="0">
              <a:buNone/>
            </a:pPr>
            <a:endParaRPr lang="en-GB" sz="2600" dirty="0">
              <a:ea typeface="Tahoma"/>
              <a:cs typeface="Tahoma"/>
            </a:endParaRPr>
          </a:p>
          <a:p>
            <a:r>
              <a:rPr lang="en-GB" sz="2600" dirty="0" err="1">
                <a:ea typeface="+mj-lt"/>
                <a:cs typeface="+mj-lt"/>
              </a:rPr>
              <a:t>Nevojitet</a:t>
            </a:r>
            <a:r>
              <a:rPr lang="en-GB" sz="2600" dirty="0">
                <a:ea typeface="+mj-lt"/>
                <a:cs typeface="+mj-lt"/>
              </a:rPr>
              <a:t> </a:t>
            </a:r>
            <a:r>
              <a:rPr lang="en-GB" sz="2600" dirty="0" err="1">
                <a:ea typeface="+mj-lt"/>
                <a:cs typeface="+mj-lt"/>
              </a:rPr>
              <a:t>një</a:t>
            </a:r>
            <a:r>
              <a:rPr lang="en-GB" sz="2600" dirty="0">
                <a:ea typeface="+mj-lt"/>
                <a:cs typeface="+mj-lt"/>
              </a:rPr>
              <a:t> </a:t>
            </a:r>
            <a:r>
              <a:rPr lang="en-GB" sz="2600" dirty="0" err="1">
                <a:ea typeface="+mj-lt"/>
                <a:cs typeface="+mj-lt"/>
              </a:rPr>
              <a:t>ndryshim</a:t>
            </a:r>
            <a:r>
              <a:rPr lang="en-GB" sz="2600" dirty="0">
                <a:ea typeface="+mj-lt"/>
                <a:cs typeface="+mj-lt"/>
              </a:rPr>
              <a:t> </a:t>
            </a:r>
            <a:r>
              <a:rPr lang="en-GB" sz="2600" dirty="0" err="1">
                <a:ea typeface="+mj-lt"/>
                <a:cs typeface="+mj-lt"/>
              </a:rPr>
              <a:t>për</a:t>
            </a:r>
            <a:r>
              <a:rPr lang="en-GB" sz="2600" dirty="0">
                <a:ea typeface="+mj-lt"/>
                <a:cs typeface="+mj-lt"/>
              </a:rPr>
              <a:t> të </a:t>
            </a:r>
            <a:r>
              <a:rPr lang="en-GB" sz="2600" dirty="0" err="1">
                <a:ea typeface="+mj-lt"/>
                <a:cs typeface="+mj-lt"/>
              </a:rPr>
              <a:t>zvogëluar</a:t>
            </a:r>
            <a:r>
              <a:rPr lang="en-GB" sz="2600" dirty="0">
                <a:ea typeface="+mj-lt"/>
                <a:cs typeface="+mj-lt"/>
              </a:rPr>
              <a:t> </a:t>
            </a:r>
            <a:r>
              <a:rPr lang="en-GB" sz="2600" dirty="0" err="1">
                <a:ea typeface="+mj-lt"/>
                <a:cs typeface="+mj-lt"/>
              </a:rPr>
              <a:t>rrezikun</a:t>
            </a:r>
            <a:r>
              <a:rPr lang="en-GB" sz="2600" dirty="0">
                <a:ea typeface="+mj-lt"/>
                <a:cs typeface="+mj-lt"/>
              </a:rPr>
              <a:t> e </a:t>
            </a:r>
            <a:r>
              <a:rPr lang="en-GB" sz="2600" dirty="0" err="1">
                <a:ea typeface="+mj-lt"/>
                <a:cs typeface="+mj-lt"/>
              </a:rPr>
              <a:t>abuzimit</a:t>
            </a:r>
            <a:r>
              <a:rPr lang="en-GB" sz="2600" dirty="0">
                <a:ea typeface="+mj-lt"/>
                <a:cs typeface="+mj-lt"/>
              </a:rPr>
              <a:t> me </a:t>
            </a:r>
            <a:r>
              <a:rPr lang="en-GB" sz="2600" dirty="0" err="1">
                <a:ea typeface="+mj-lt"/>
                <a:cs typeface="+mj-lt"/>
              </a:rPr>
              <a:t>kontrata</a:t>
            </a:r>
            <a:r>
              <a:rPr lang="en-GB" sz="2600" dirty="0">
                <a:ea typeface="+mj-lt"/>
                <a:cs typeface="+mj-lt"/>
              </a:rPr>
              <a:t> të </a:t>
            </a:r>
            <a:r>
              <a:rPr lang="en-GB" sz="2600" dirty="0" err="1">
                <a:ea typeface="+mj-lt"/>
                <a:cs typeface="+mj-lt"/>
              </a:rPr>
              <a:t>njëpasnjëshme</a:t>
            </a:r>
            <a:r>
              <a:rPr lang="en-GB" sz="2600" dirty="0">
                <a:ea typeface="+mj-lt"/>
                <a:cs typeface="+mj-lt"/>
              </a:rPr>
              <a:t> me </a:t>
            </a:r>
            <a:r>
              <a:rPr lang="en-GB" sz="2600" dirty="0" err="1">
                <a:ea typeface="+mj-lt"/>
                <a:cs typeface="+mj-lt"/>
              </a:rPr>
              <a:t>afat</a:t>
            </a:r>
            <a:r>
              <a:rPr lang="en-GB" sz="2600" dirty="0">
                <a:ea typeface="+mj-lt"/>
                <a:cs typeface="+mj-lt"/>
              </a:rPr>
              <a:t> të </a:t>
            </a:r>
            <a:r>
              <a:rPr lang="en-GB" sz="2600" dirty="0" err="1">
                <a:ea typeface="+mj-lt"/>
                <a:cs typeface="+mj-lt"/>
              </a:rPr>
              <a:t>caktuar</a:t>
            </a:r>
            <a:r>
              <a:rPr lang="en-GB" sz="2600" dirty="0">
                <a:ea typeface="+mj-lt"/>
                <a:cs typeface="+mj-lt"/>
              </a:rPr>
              <a:t>.</a:t>
            </a:r>
            <a:endParaRPr lang="en-GB" sz="2600" dirty="0">
              <a:ea typeface="Tahoma"/>
              <a:cs typeface="Tahoma"/>
            </a:endParaRPr>
          </a:p>
          <a:p>
            <a:pPr marL="0" indent="0">
              <a:buNone/>
            </a:pPr>
            <a:endParaRPr lang="en-GB" sz="2600" dirty="0">
              <a:ea typeface="Tahoma"/>
              <a:cs typeface="Tahoma"/>
            </a:endParaRPr>
          </a:p>
          <a:p>
            <a:r>
              <a:rPr lang="en-GB" sz="2600" dirty="0" err="1">
                <a:ea typeface="+mj-lt"/>
                <a:cs typeface="+mj-lt"/>
              </a:rPr>
              <a:t>Një</a:t>
            </a:r>
            <a:r>
              <a:rPr lang="en-GB" sz="2600" dirty="0">
                <a:ea typeface="+mj-lt"/>
                <a:cs typeface="+mj-lt"/>
              </a:rPr>
              <a:t> </a:t>
            </a:r>
            <a:r>
              <a:rPr lang="en-GB" sz="2600" dirty="0" err="1">
                <a:ea typeface="+mj-lt"/>
                <a:cs typeface="+mj-lt"/>
              </a:rPr>
              <a:t>hendek</a:t>
            </a:r>
            <a:r>
              <a:rPr lang="en-GB" sz="2600" dirty="0">
                <a:ea typeface="+mj-lt"/>
                <a:cs typeface="+mj-lt"/>
              </a:rPr>
              <a:t> midis </a:t>
            </a:r>
            <a:r>
              <a:rPr lang="en-GB" sz="2600" dirty="0" err="1">
                <a:ea typeface="+mj-lt"/>
                <a:cs typeface="+mj-lt"/>
              </a:rPr>
              <a:t>përafrimit</a:t>
            </a:r>
            <a:r>
              <a:rPr lang="en-GB" sz="2600" dirty="0">
                <a:ea typeface="+mj-lt"/>
                <a:cs typeface="+mj-lt"/>
              </a:rPr>
              <a:t> dhe </a:t>
            </a:r>
            <a:r>
              <a:rPr lang="en-GB" sz="2600" dirty="0" err="1">
                <a:ea typeface="+mj-lt"/>
                <a:cs typeface="+mj-lt"/>
              </a:rPr>
              <a:t>zbatimit</a:t>
            </a:r>
            <a:r>
              <a:rPr lang="en-GB" sz="2600" dirty="0">
                <a:ea typeface="+mj-lt"/>
                <a:cs typeface="+mj-lt"/>
              </a:rPr>
              <a:t> </a:t>
            </a:r>
            <a:r>
              <a:rPr lang="en-GB" sz="2600" dirty="0" err="1">
                <a:ea typeface="+mj-lt"/>
                <a:cs typeface="+mj-lt"/>
              </a:rPr>
              <a:t>mbetet</a:t>
            </a:r>
            <a:r>
              <a:rPr lang="en-GB" sz="2600" dirty="0">
                <a:ea typeface="+mj-lt"/>
                <a:cs typeface="+mj-lt"/>
              </a:rPr>
              <a:t>.</a:t>
            </a:r>
            <a:endParaRPr lang="en-GB" sz="2600" dirty="0"/>
          </a:p>
          <a:p>
            <a:endParaRPr lang="en-GB" dirty="0">
              <a:ea typeface="Tahoma"/>
              <a:cs typeface="Tahoma"/>
            </a:endParaRPr>
          </a:p>
          <a:p>
            <a:endParaRPr lang="en-GB" dirty="0">
              <a:ea typeface="Tahoma"/>
              <a:cs typeface="Tahoma"/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F45A67AE-42BF-4D03-AB29-00D12F9C24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err="1">
                <a:ea typeface="+mj-lt"/>
                <a:cs typeface="+mj-lt"/>
              </a:rPr>
              <a:t>Konkluzioni</a:t>
            </a:r>
            <a:endParaRPr lang="sq-AL" dirty="0"/>
          </a:p>
        </p:txBody>
      </p:sp>
    </p:spTree>
    <p:extLst>
      <p:ext uri="{BB962C8B-B14F-4D97-AF65-F5344CB8AC3E}">
        <p14:creationId xmlns:p14="http://schemas.microsoft.com/office/powerpoint/2010/main" val="180599254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B4564EEF-B3C8-46F4-9653-EBE390BB1D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4337" y="1978926"/>
            <a:ext cx="7576029" cy="2057615"/>
          </a:xfrm>
        </p:spPr>
        <p:txBody>
          <a:bodyPr>
            <a:noAutofit/>
          </a:bodyPr>
          <a:lstStyle/>
          <a:p>
            <a:r>
              <a:rPr lang="en-US" b="1" dirty="0" err="1"/>
              <a:t>Ndërgjegjësimi</a:t>
            </a:r>
            <a:r>
              <a:rPr lang="en-US" b="1" dirty="0"/>
              <a:t> dhe </a:t>
            </a:r>
            <a:r>
              <a:rPr lang="en-US" b="1" dirty="0" err="1"/>
              <a:t>Raportimi</a:t>
            </a:r>
            <a:r>
              <a:rPr lang="en-US" b="1" dirty="0"/>
              <a:t> i </a:t>
            </a:r>
            <a:r>
              <a:rPr lang="en-US" b="1" dirty="0" err="1"/>
              <a:t>Diskriminimit</a:t>
            </a:r>
            <a:r>
              <a:rPr lang="en-US" b="1" dirty="0"/>
              <a:t> me </a:t>
            </a:r>
            <a:r>
              <a:rPr lang="en-US" b="1" dirty="0" err="1"/>
              <a:t>Bazë</a:t>
            </a:r>
            <a:r>
              <a:rPr lang="en-US" b="1" dirty="0"/>
              <a:t> </a:t>
            </a:r>
            <a:r>
              <a:rPr lang="en-US" b="1" dirty="0" err="1"/>
              <a:t>Gjinore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5766535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F5522DD-F3BE-46F8-83A7-B9AE73B9DB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1" y="1825625"/>
            <a:ext cx="3324306" cy="4351338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US" b="1" dirty="0">
                <a:ea typeface="Calibri"/>
                <a:cs typeface="Times New Roman"/>
              </a:rPr>
              <a:t>A </a:t>
            </a:r>
            <a:r>
              <a:rPr lang="en-US" b="1" dirty="0" err="1">
                <a:ea typeface="Calibri"/>
                <a:cs typeface="Times New Roman"/>
              </a:rPr>
              <a:t>është</a:t>
            </a:r>
            <a:r>
              <a:rPr lang="en-US" b="1" dirty="0">
                <a:ea typeface="Calibri"/>
                <a:cs typeface="Times New Roman"/>
              </a:rPr>
              <a:t> </a:t>
            </a:r>
            <a:r>
              <a:rPr lang="en-US" b="1" dirty="0" err="1">
                <a:ea typeface="Calibri"/>
                <a:cs typeface="Times New Roman"/>
              </a:rPr>
              <a:t>i</a:t>
            </a:r>
            <a:r>
              <a:rPr lang="en-US" b="1" dirty="0">
                <a:ea typeface="Calibri"/>
                <a:cs typeface="Times New Roman"/>
              </a:rPr>
              <a:t> </a:t>
            </a:r>
            <a:r>
              <a:rPr lang="en-US" b="1" dirty="0" err="1">
                <a:ea typeface="Calibri"/>
                <a:cs typeface="Times New Roman"/>
              </a:rPr>
              <a:t>paligjshëm</a:t>
            </a:r>
            <a:r>
              <a:rPr lang="en-US" b="1" dirty="0">
                <a:ea typeface="Calibri"/>
                <a:cs typeface="Times New Roman"/>
              </a:rPr>
              <a:t> </a:t>
            </a:r>
            <a:r>
              <a:rPr lang="en-US" b="1" dirty="0" err="1">
                <a:ea typeface="Calibri"/>
                <a:cs typeface="Times New Roman"/>
              </a:rPr>
              <a:t>diskriminimi</a:t>
            </a:r>
            <a:r>
              <a:rPr lang="en-US" b="1" dirty="0">
                <a:ea typeface="Calibri"/>
                <a:cs typeface="Times New Roman"/>
              </a:rPr>
              <a:t> </a:t>
            </a:r>
            <a:r>
              <a:rPr lang="en-US" b="1" dirty="0" err="1">
                <a:ea typeface="Calibri"/>
                <a:cs typeface="Times New Roman"/>
              </a:rPr>
              <a:t>i</a:t>
            </a:r>
            <a:r>
              <a:rPr lang="en-US" b="1" dirty="0">
                <a:ea typeface="Calibri"/>
                <a:cs typeface="Times New Roman"/>
              </a:rPr>
              <a:t> </a:t>
            </a:r>
            <a:r>
              <a:rPr lang="en-US" b="1" dirty="0" err="1">
                <a:ea typeface="Calibri"/>
                <a:cs typeface="Times New Roman"/>
              </a:rPr>
              <a:t>dikujt</a:t>
            </a:r>
            <a:r>
              <a:rPr lang="en-US" b="1" dirty="0">
                <a:ea typeface="Calibri"/>
                <a:cs typeface="Times New Roman"/>
              </a:rPr>
              <a:t> </a:t>
            </a:r>
            <a:r>
              <a:rPr lang="en-US" b="1" dirty="0" err="1">
                <a:ea typeface="Calibri"/>
                <a:cs typeface="Times New Roman"/>
              </a:rPr>
              <a:t>në</a:t>
            </a:r>
            <a:r>
              <a:rPr lang="en-US" b="1" dirty="0">
                <a:ea typeface="Calibri"/>
                <a:cs typeface="Times New Roman"/>
              </a:rPr>
              <a:t> </a:t>
            </a:r>
            <a:r>
              <a:rPr lang="en-US" b="1" dirty="0" err="1">
                <a:ea typeface="Calibri"/>
                <a:cs typeface="Times New Roman"/>
              </a:rPr>
              <a:t>punë</a:t>
            </a:r>
            <a:r>
              <a:rPr lang="en-US" b="1" dirty="0">
                <a:ea typeface="Calibri"/>
                <a:cs typeface="Times New Roman"/>
              </a:rPr>
              <a:t> </a:t>
            </a:r>
            <a:r>
              <a:rPr lang="en-US" b="1" dirty="0" err="1">
                <a:ea typeface="Calibri"/>
                <a:cs typeface="Times New Roman"/>
              </a:rPr>
              <a:t>për</a:t>
            </a:r>
            <a:r>
              <a:rPr lang="en-US" b="1" dirty="0">
                <a:ea typeface="Calibri"/>
                <a:cs typeface="Times New Roman"/>
              </a:rPr>
              <a:t> </a:t>
            </a:r>
            <a:r>
              <a:rPr lang="en-US" b="1" dirty="0" err="1">
                <a:ea typeface="Calibri"/>
                <a:cs typeface="Times New Roman"/>
              </a:rPr>
              <a:t>shkak</a:t>
            </a:r>
            <a:r>
              <a:rPr lang="en-US" b="1" dirty="0">
                <a:ea typeface="Calibri"/>
                <a:cs typeface="Times New Roman"/>
              </a:rPr>
              <a:t> se </a:t>
            </a:r>
            <a:r>
              <a:rPr lang="en-US" b="1" dirty="0" err="1">
                <a:ea typeface="Calibri"/>
                <a:cs typeface="Times New Roman"/>
              </a:rPr>
              <a:t>është</a:t>
            </a:r>
            <a:r>
              <a:rPr lang="en-US" b="1" dirty="0">
                <a:ea typeface="Calibri"/>
                <a:cs typeface="Times New Roman"/>
              </a:rPr>
              <a:t> </a:t>
            </a:r>
            <a:r>
              <a:rPr lang="en-US" b="1" dirty="0" err="1">
                <a:ea typeface="Calibri"/>
                <a:cs typeface="Times New Roman"/>
              </a:rPr>
              <a:t>grua</a:t>
            </a:r>
            <a:r>
              <a:rPr lang="en-US" b="1" dirty="0">
                <a:ea typeface="Calibri"/>
                <a:cs typeface="Times New Roman"/>
              </a:rPr>
              <a:t> apo </a:t>
            </a:r>
            <a:r>
              <a:rPr lang="en-US" b="1" dirty="0" err="1">
                <a:ea typeface="Calibri"/>
                <a:cs typeface="Times New Roman"/>
              </a:rPr>
              <a:t>burrë</a:t>
            </a:r>
            <a:r>
              <a:rPr lang="en-US" b="1" dirty="0">
                <a:ea typeface="Calibri"/>
                <a:cs typeface="Times New Roman"/>
              </a:rPr>
              <a:t>?</a:t>
            </a:r>
            <a:endParaRPr lang="en-US" b="1" dirty="0">
              <a:latin typeface="+mj-lt"/>
              <a:ea typeface="Calibri"/>
              <a:cs typeface="Times New Roman"/>
            </a:endParaRPr>
          </a:p>
          <a:p>
            <a:pPr>
              <a:lnSpc>
                <a:spcPct val="100000"/>
              </a:lnSpc>
            </a:pPr>
            <a:endParaRPr lang="en-GB" sz="32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/>
              <a:t>Ndërgjegjësimi</a:t>
            </a: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AC313BD-925E-4E59-A6E0-A9E9CD3B8EC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6929" y="1566839"/>
            <a:ext cx="8041891" cy="45094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98017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F55CFA5-4F78-4757-878F-779F3D3A2AB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2764810" cy="372901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 err="1"/>
              <a:t>Në</a:t>
            </a:r>
            <a:r>
              <a:rPr lang="en-US" b="1" dirty="0"/>
              <a:t> </a:t>
            </a:r>
            <a:r>
              <a:rPr lang="en-US" b="1" dirty="0" err="1"/>
              <a:t>cilat</a:t>
            </a:r>
            <a:r>
              <a:rPr lang="en-US" b="1" dirty="0"/>
              <a:t> </a:t>
            </a:r>
            <a:r>
              <a:rPr lang="en-US" b="1" dirty="0" err="1"/>
              <a:t>institucione</a:t>
            </a:r>
            <a:r>
              <a:rPr lang="en-US" b="1" dirty="0"/>
              <a:t> </a:t>
            </a:r>
            <a:r>
              <a:rPr lang="en-US" b="1" dirty="0" err="1"/>
              <a:t>duhet</a:t>
            </a:r>
            <a:r>
              <a:rPr lang="en-US" b="1" dirty="0"/>
              <a:t> të </a:t>
            </a:r>
            <a:r>
              <a:rPr lang="en-US" b="1" dirty="0" err="1"/>
              <a:t>raportohet</a:t>
            </a:r>
            <a:r>
              <a:rPr lang="en-US" b="1" dirty="0"/>
              <a:t> </a:t>
            </a:r>
            <a:r>
              <a:rPr lang="en-US" b="1" dirty="0" err="1"/>
              <a:t>diskriminimi</a:t>
            </a:r>
            <a:r>
              <a:rPr lang="en-US" b="1" dirty="0"/>
              <a:t> me </a:t>
            </a:r>
            <a:r>
              <a:rPr lang="en-US" b="1" dirty="0" err="1"/>
              <a:t>bazë</a:t>
            </a:r>
            <a:r>
              <a:rPr lang="en-US" b="1" dirty="0"/>
              <a:t> </a:t>
            </a:r>
            <a:r>
              <a:rPr lang="en-US" b="1" dirty="0" err="1"/>
              <a:t>gjinore</a:t>
            </a:r>
            <a:r>
              <a:rPr lang="en-US" b="1" dirty="0"/>
              <a:t>?</a:t>
            </a:r>
          </a:p>
          <a:p>
            <a:pPr>
              <a:lnSpc>
                <a:spcPct val="100000"/>
              </a:lnSpc>
            </a:pPr>
            <a:endParaRPr lang="en-GB" b="1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/>
              <a:t>Ndërgjegjësimi</a:t>
            </a:r>
            <a:r>
              <a:rPr lang="en-GB" dirty="0"/>
              <a:t> dhe </a:t>
            </a:r>
            <a:r>
              <a:rPr lang="en-GB" dirty="0" err="1"/>
              <a:t>Raportimi</a:t>
            </a:r>
            <a:endParaRPr lang="en-US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96CD9F67-3824-4264-BDA6-30DDAC9B9E9B}"/>
              </a:ext>
            </a:extLst>
          </p:cNvPr>
          <p:cNvSpPr/>
          <p:nvPr/>
        </p:nvSpPr>
        <p:spPr>
          <a:xfrm>
            <a:off x="589935" y="2828835"/>
            <a:ext cx="349045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1C016E2-A029-4090-BC7B-4820B9DBB64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8652" y="1740308"/>
            <a:ext cx="7148759" cy="42278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79991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6D23B6-2FFE-4ED0-9376-F8362AE30A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err="1">
                <a:solidFill>
                  <a:schemeClr val="bg1"/>
                </a:solidFill>
              </a:rPr>
              <a:t>Synimet</a:t>
            </a:r>
            <a:r>
              <a:rPr lang="en-US" b="1" dirty="0">
                <a:solidFill>
                  <a:schemeClr val="bg1"/>
                </a:solidFill>
              </a:rPr>
              <a:t> e </a:t>
            </a:r>
            <a:r>
              <a:rPr lang="en-US" b="1" dirty="0" err="1">
                <a:solidFill>
                  <a:schemeClr val="bg1"/>
                </a:solidFill>
              </a:rPr>
              <a:t>Hulumtimit</a:t>
            </a:r>
            <a:endParaRPr lang="sq-AL" b="1" dirty="0">
              <a:solidFill>
                <a:schemeClr val="bg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0DD6228-5D17-41DB-B08D-457C0C5ECF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751733"/>
            <a:ext cx="8346057" cy="4816715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just"/>
            <a:r>
              <a:rPr lang="en-US" sz="2400" dirty="0" err="1"/>
              <a:t>Vlerësimi</a:t>
            </a:r>
            <a:r>
              <a:rPr lang="en-US" sz="2400" dirty="0"/>
              <a:t> i </a:t>
            </a:r>
            <a:r>
              <a:rPr lang="en-US" sz="2400" dirty="0" err="1"/>
              <a:t>shkallës</a:t>
            </a:r>
            <a:r>
              <a:rPr lang="en-US" sz="2400" dirty="0"/>
              <a:t> dhe </a:t>
            </a:r>
            <a:r>
              <a:rPr lang="en-US" sz="2400" dirty="0" err="1"/>
              <a:t>çfarëdo</a:t>
            </a:r>
            <a:r>
              <a:rPr lang="en-US" sz="2400" dirty="0"/>
              <a:t> </a:t>
            </a:r>
            <a:r>
              <a:rPr lang="en-US" sz="2400" dirty="0" err="1"/>
              <a:t>ndryshimi</a:t>
            </a:r>
            <a:r>
              <a:rPr lang="en-US" sz="2400" dirty="0"/>
              <a:t> </a:t>
            </a:r>
            <a:r>
              <a:rPr lang="en-US" sz="2400" dirty="0" err="1"/>
              <a:t>në</a:t>
            </a:r>
            <a:r>
              <a:rPr lang="en-US" sz="2400" dirty="0"/>
              <a:t> </a:t>
            </a:r>
            <a:r>
              <a:rPr lang="en-US" sz="2400" dirty="0" err="1"/>
              <a:t>ndërgjegjësimin</a:t>
            </a:r>
            <a:r>
              <a:rPr lang="en-US" sz="2400" dirty="0"/>
              <a:t> lidhur me </a:t>
            </a:r>
            <a:r>
              <a:rPr lang="en-US" sz="2400" dirty="0" err="1"/>
              <a:t>diskriminimin</a:t>
            </a:r>
            <a:r>
              <a:rPr lang="en-US" sz="2400" dirty="0"/>
              <a:t> me </a:t>
            </a:r>
            <a:r>
              <a:rPr lang="en-US" sz="2400" dirty="0" err="1"/>
              <a:t>bazë</a:t>
            </a:r>
            <a:r>
              <a:rPr lang="en-US" sz="2400" dirty="0"/>
              <a:t> </a:t>
            </a:r>
            <a:r>
              <a:rPr lang="en-US" sz="2400" dirty="0" err="1"/>
              <a:t>gjinore</a:t>
            </a:r>
            <a:r>
              <a:rPr lang="en-US" sz="2400" dirty="0"/>
              <a:t> midis </a:t>
            </a:r>
            <a:r>
              <a:rPr lang="en-US" sz="2400" dirty="0" err="1"/>
              <a:t>njerëzve</a:t>
            </a:r>
            <a:r>
              <a:rPr lang="en-US" sz="2400" dirty="0"/>
              <a:t> dhe </a:t>
            </a:r>
            <a:r>
              <a:rPr lang="en-US" sz="2400" dirty="0" err="1"/>
              <a:t>institucioneve</a:t>
            </a:r>
            <a:r>
              <a:rPr lang="en-US" sz="2400" dirty="0"/>
              <a:t> </a:t>
            </a:r>
            <a:r>
              <a:rPr lang="en-US" sz="2400" dirty="0" err="1"/>
              <a:t>që</a:t>
            </a:r>
            <a:r>
              <a:rPr lang="en-US" sz="2400" dirty="0"/>
              <a:t> </a:t>
            </a:r>
            <a:r>
              <a:rPr lang="en-US" sz="2400" dirty="0" err="1"/>
              <a:t>nga</a:t>
            </a:r>
            <a:r>
              <a:rPr lang="en-US" sz="2400" dirty="0"/>
              <a:t> </a:t>
            </a:r>
            <a:r>
              <a:rPr lang="en-US" sz="2400" dirty="0" err="1"/>
              <a:t>viti</a:t>
            </a:r>
            <a:r>
              <a:rPr lang="en-US" sz="2400" dirty="0"/>
              <a:t> 2017 (2018-2020)</a:t>
            </a:r>
          </a:p>
          <a:p>
            <a:pPr marL="0" indent="0" algn="just">
              <a:buNone/>
            </a:pPr>
            <a:endParaRPr lang="en-US" sz="2400" dirty="0"/>
          </a:p>
          <a:p>
            <a:pPr algn="just"/>
            <a:r>
              <a:rPr lang="en-US" sz="2400" dirty="0" err="1"/>
              <a:t>Vlerësimi</a:t>
            </a:r>
            <a:r>
              <a:rPr lang="en-US" sz="2400" dirty="0"/>
              <a:t> </a:t>
            </a:r>
            <a:r>
              <a:rPr lang="en-US" sz="2400" dirty="0" err="1"/>
              <a:t>i</a:t>
            </a:r>
            <a:r>
              <a:rPr lang="en-US" sz="2400" dirty="0"/>
              <a:t> </a:t>
            </a:r>
            <a:r>
              <a:rPr lang="en-US" sz="2400" dirty="0" err="1"/>
              <a:t>shkallës</a:t>
            </a:r>
            <a:r>
              <a:rPr lang="en-US" sz="2400" dirty="0"/>
              <a:t> </a:t>
            </a:r>
            <a:r>
              <a:rPr lang="en-US" sz="2400" dirty="0" err="1"/>
              <a:t>në</a:t>
            </a:r>
            <a:r>
              <a:rPr lang="en-US" sz="2400" dirty="0"/>
              <a:t> </a:t>
            </a:r>
            <a:r>
              <a:rPr lang="en-US" sz="2400" dirty="0" err="1"/>
              <a:t>të</a:t>
            </a:r>
            <a:r>
              <a:rPr lang="en-US" sz="2400" dirty="0"/>
              <a:t> </a:t>
            </a:r>
            <a:r>
              <a:rPr lang="en-US" sz="2400" dirty="0" err="1"/>
              <a:t>cilën</a:t>
            </a:r>
            <a:r>
              <a:rPr lang="en-US" sz="2400" dirty="0"/>
              <a:t> </a:t>
            </a:r>
            <a:r>
              <a:rPr lang="en-US" sz="2400" dirty="0" err="1"/>
              <a:t>institucionet</a:t>
            </a:r>
            <a:r>
              <a:rPr lang="en-US" sz="2400" dirty="0"/>
              <a:t> po </a:t>
            </a:r>
            <a:r>
              <a:rPr lang="en-US" sz="2400" dirty="0" err="1"/>
              <a:t>i</a:t>
            </a:r>
            <a:r>
              <a:rPr lang="en-US" sz="2400" dirty="0"/>
              <a:t> </a:t>
            </a:r>
            <a:r>
              <a:rPr lang="en-US" sz="2400" dirty="0" err="1"/>
              <a:t>zbatojnë</a:t>
            </a:r>
            <a:r>
              <a:rPr lang="en-US" sz="2400" dirty="0"/>
              <a:t> </a:t>
            </a:r>
            <a:r>
              <a:rPr lang="en-US" sz="2400" dirty="0" err="1"/>
              <a:t>përgjegjësitë</a:t>
            </a:r>
            <a:r>
              <a:rPr lang="en-US" sz="2400" dirty="0"/>
              <a:t> e </a:t>
            </a:r>
            <a:r>
              <a:rPr lang="en-US" sz="2400" dirty="0" err="1"/>
              <a:t>tyre</a:t>
            </a:r>
            <a:r>
              <a:rPr lang="en-US" sz="2400" dirty="0"/>
              <a:t> </a:t>
            </a:r>
            <a:r>
              <a:rPr lang="en-US" sz="2400" dirty="0" err="1"/>
              <a:t>ligjore</a:t>
            </a:r>
            <a:r>
              <a:rPr lang="en-US" sz="2400" dirty="0"/>
              <a:t> </a:t>
            </a:r>
            <a:r>
              <a:rPr lang="en-US" sz="2400" dirty="0" err="1"/>
              <a:t>në</a:t>
            </a:r>
            <a:r>
              <a:rPr lang="en-US" sz="2400" dirty="0"/>
              <a:t> </a:t>
            </a:r>
            <a:r>
              <a:rPr lang="en-US" sz="2400" dirty="0" err="1"/>
              <a:t>lidhje</a:t>
            </a:r>
            <a:r>
              <a:rPr lang="en-US" sz="2400" dirty="0"/>
              <a:t> me </a:t>
            </a:r>
            <a:r>
              <a:rPr lang="en-US" sz="2400" dirty="0" err="1"/>
              <a:t>trajtimin</a:t>
            </a:r>
            <a:r>
              <a:rPr lang="en-US" sz="2400" dirty="0"/>
              <a:t> e </a:t>
            </a:r>
            <a:r>
              <a:rPr lang="en-US" sz="2400" dirty="0" err="1"/>
              <a:t>diskriminimit</a:t>
            </a:r>
            <a:r>
              <a:rPr lang="en-US" sz="2400" dirty="0"/>
              <a:t> me </a:t>
            </a:r>
            <a:r>
              <a:rPr lang="en-US" sz="2400" dirty="0" err="1"/>
              <a:t>bazë</a:t>
            </a:r>
            <a:r>
              <a:rPr lang="en-US" sz="2400" dirty="0"/>
              <a:t> </a:t>
            </a:r>
            <a:r>
              <a:rPr lang="en-US" sz="2400" dirty="0" err="1"/>
              <a:t>gjinore</a:t>
            </a:r>
            <a:r>
              <a:rPr lang="en-US" sz="2400" dirty="0"/>
              <a:t> </a:t>
            </a:r>
            <a:r>
              <a:rPr lang="en-US" sz="2400" dirty="0" err="1"/>
              <a:t>në</a:t>
            </a:r>
            <a:r>
              <a:rPr lang="en-US" sz="2400" dirty="0"/>
              <a:t> </a:t>
            </a:r>
            <a:r>
              <a:rPr lang="en-US" sz="2400" dirty="0" err="1"/>
              <a:t>punë</a:t>
            </a:r>
            <a:r>
              <a:rPr lang="en-US" sz="2400" dirty="0"/>
              <a:t> </a:t>
            </a:r>
            <a:r>
              <a:rPr lang="en-US" sz="2400" dirty="0" err="1"/>
              <a:t>dhe</a:t>
            </a:r>
            <a:r>
              <a:rPr lang="en-US" sz="2400" dirty="0"/>
              <a:t> </a:t>
            </a:r>
            <a:r>
              <a:rPr lang="en-US" sz="2400" dirty="0" err="1"/>
              <a:t>mbrojtjen</a:t>
            </a:r>
            <a:r>
              <a:rPr lang="en-US" sz="2400" dirty="0"/>
              <a:t> e </a:t>
            </a:r>
            <a:r>
              <a:rPr lang="en-US" sz="2400" dirty="0" err="1"/>
              <a:t>të</a:t>
            </a:r>
            <a:r>
              <a:rPr lang="en-US" sz="2400" dirty="0"/>
              <a:t> </a:t>
            </a:r>
            <a:r>
              <a:rPr lang="en-US" sz="2400" dirty="0" err="1"/>
              <a:t>drejtave</a:t>
            </a:r>
            <a:r>
              <a:rPr lang="en-US" sz="2400" dirty="0"/>
              <a:t> </a:t>
            </a:r>
            <a:r>
              <a:rPr lang="en-US" sz="2400" dirty="0" err="1"/>
              <a:t>të</a:t>
            </a:r>
            <a:r>
              <a:rPr lang="en-US" sz="2400" dirty="0"/>
              <a:t> </a:t>
            </a:r>
            <a:r>
              <a:rPr lang="en-US" sz="2400" dirty="0" err="1"/>
              <a:t>punës</a:t>
            </a:r>
            <a:r>
              <a:rPr lang="en-US" sz="2400" dirty="0"/>
              <a:t> </a:t>
            </a:r>
            <a:r>
              <a:rPr lang="en-US" sz="2400" dirty="0" err="1"/>
              <a:t>për</a:t>
            </a:r>
            <a:r>
              <a:rPr lang="en-US" sz="2400" dirty="0"/>
              <a:t> </a:t>
            </a:r>
            <a:r>
              <a:rPr lang="en-US" sz="2400" dirty="0" err="1"/>
              <a:t>grat</a:t>
            </a:r>
            <a:r>
              <a:rPr lang="en-US" sz="2400" dirty="0" err="1">
                <a:ea typeface="+mj-lt"/>
                <a:cs typeface="+mj-lt"/>
              </a:rPr>
              <a:t>ë</a:t>
            </a:r>
            <a:endParaRPr lang="en-US" sz="2400" dirty="0" err="1">
              <a:ea typeface="Tahoma"/>
              <a:cs typeface="Tahoma"/>
            </a:endParaRPr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71706492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D1979EF-0391-462E-B2B9-FD02EB0836E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1000" y="1856660"/>
            <a:ext cx="2983173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 err="1"/>
              <a:t>Në</a:t>
            </a:r>
            <a:r>
              <a:rPr lang="en-US" b="1" dirty="0"/>
              <a:t> </a:t>
            </a:r>
            <a:r>
              <a:rPr lang="en-US" b="1" dirty="0" err="1"/>
              <a:t>cilat</a:t>
            </a:r>
            <a:r>
              <a:rPr lang="en-US" b="1" dirty="0"/>
              <a:t> </a:t>
            </a:r>
            <a:r>
              <a:rPr lang="en-US" b="1" dirty="0" err="1"/>
              <a:t>institucione</a:t>
            </a:r>
            <a:r>
              <a:rPr lang="en-US" b="1" dirty="0"/>
              <a:t> e </a:t>
            </a:r>
            <a:r>
              <a:rPr lang="en-US" b="1" dirty="0" err="1"/>
              <a:t>kanë</a:t>
            </a:r>
            <a:r>
              <a:rPr lang="en-US" b="1" dirty="0"/>
              <a:t> </a:t>
            </a:r>
            <a:r>
              <a:rPr lang="en-US" b="1" dirty="0" err="1"/>
              <a:t>raportuar</a:t>
            </a:r>
            <a:r>
              <a:rPr lang="en-US" b="1" dirty="0"/>
              <a:t> </a:t>
            </a:r>
            <a:r>
              <a:rPr lang="en-US" b="1" dirty="0" err="1"/>
              <a:t>diskriminimin</a:t>
            </a:r>
            <a:r>
              <a:rPr lang="en-US" b="1" dirty="0"/>
              <a:t> me </a:t>
            </a:r>
            <a:r>
              <a:rPr lang="en-US" b="1" dirty="0" err="1"/>
              <a:t>bazë</a:t>
            </a:r>
            <a:r>
              <a:rPr lang="en-US" b="1" dirty="0"/>
              <a:t> </a:t>
            </a:r>
            <a:r>
              <a:rPr lang="en-US" b="1" dirty="0" err="1"/>
              <a:t>gjinore</a:t>
            </a:r>
            <a:r>
              <a:rPr lang="en-US" b="1" dirty="0"/>
              <a:t> të </a:t>
            </a:r>
            <a:r>
              <a:rPr lang="en-US" b="1" dirty="0" err="1"/>
              <a:t>anketuarit</a:t>
            </a:r>
            <a:r>
              <a:rPr lang="en-US" b="1" dirty="0"/>
              <a:t>?</a:t>
            </a:r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err="1"/>
              <a:t>Raportimi</a:t>
            </a:r>
            <a:r>
              <a:rPr lang="en-GB" dirty="0"/>
              <a:t> i </a:t>
            </a:r>
            <a:r>
              <a:rPr lang="en-GB" dirty="0" err="1"/>
              <a:t>diskriminimit</a:t>
            </a:r>
            <a:r>
              <a:rPr lang="en-GB" dirty="0"/>
              <a:t> me </a:t>
            </a:r>
            <a:r>
              <a:rPr lang="en-GB" dirty="0" err="1"/>
              <a:t>bazë</a:t>
            </a:r>
            <a:r>
              <a:rPr lang="en-GB" dirty="0"/>
              <a:t> </a:t>
            </a:r>
            <a:r>
              <a:rPr lang="en-GB" dirty="0" err="1"/>
              <a:t>gjinore</a:t>
            </a:r>
            <a:endParaRPr lang="en-GB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61E1922-AFB5-4149-942B-4232FFD4F58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7712" y="1856660"/>
            <a:ext cx="7034577" cy="42179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019665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6989564-FF80-4105-9916-74FFA08CA17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06221"/>
            <a:ext cx="3112827" cy="400561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 err="1"/>
              <a:t>Pse</a:t>
            </a:r>
            <a:r>
              <a:rPr lang="en-US" b="1" dirty="0"/>
              <a:t> </a:t>
            </a:r>
            <a:r>
              <a:rPr lang="en-US" b="1" dirty="0" err="1"/>
              <a:t>nuk</a:t>
            </a:r>
            <a:r>
              <a:rPr lang="en-US" b="1" dirty="0"/>
              <a:t> e  </a:t>
            </a:r>
            <a:r>
              <a:rPr lang="en-US" b="1" dirty="0" err="1"/>
              <a:t>raportuan</a:t>
            </a:r>
            <a:r>
              <a:rPr lang="en-US" b="1" dirty="0"/>
              <a:t> </a:t>
            </a:r>
            <a:r>
              <a:rPr lang="en-US" b="1" dirty="0" err="1"/>
              <a:t>ngacmimin</a:t>
            </a:r>
            <a:r>
              <a:rPr lang="en-US" b="1" dirty="0"/>
              <a:t> </a:t>
            </a:r>
            <a:r>
              <a:rPr lang="en-US" b="1" dirty="0" err="1"/>
              <a:t>seksual</a:t>
            </a:r>
            <a:r>
              <a:rPr lang="en-US" b="1" dirty="0"/>
              <a:t> të </a:t>
            </a:r>
            <a:r>
              <a:rPr lang="en-US" b="1" dirty="0" err="1"/>
              <a:t>anketuarit</a:t>
            </a:r>
            <a:r>
              <a:rPr lang="en-US" b="1" dirty="0"/>
              <a:t>?</a:t>
            </a:r>
            <a:endParaRPr lang="en-GB" b="1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/>
              <a:t>Raportimi</a:t>
            </a:r>
            <a:r>
              <a:rPr lang="en-US" dirty="0"/>
              <a:t> i </a:t>
            </a:r>
            <a:r>
              <a:rPr lang="en-US" dirty="0" err="1"/>
              <a:t>diskriminimit</a:t>
            </a:r>
            <a:r>
              <a:rPr lang="en-US" dirty="0"/>
              <a:t> me </a:t>
            </a:r>
            <a:r>
              <a:rPr lang="en-US" dirty="0" err="1"/>
              <a:t>bazë</a:t>
            </a:r>
            <a:r>
              <a:rPr lang="en-US" dirty="0"/>
              <a:t> </a:t>
            </a:r>
            <a:r>
              <a:rPr lang="en-US" dirty="0" err="1"/>
              <a:t>gjinore</a:t>
            </a: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2238E24-47EB-4294-90D0-EECEF21311A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7703" y="1936954"/>
            <a:ext cx="7296960" cy="41366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350013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>
            <a:cxnSpLocks noChangeShapeType="1"/>
          </p:cNvCxnSpPr>
          <p:nvPr/>
        </p:nvCxnSpPr>
        <p:spPr bwMode="auto">
          <a:xfrm>
            <a:off x="10277475" y="7735570"/>
            <a:ext cx="2463800" cy="0"/>
          </a:xfrm>
          <a:prstGeom prst="line">
            <a:avLst/>
          </a:prstGeom>
          <a:noFill/>
          <a:ln w="76200">
            <a:solidFill>
              <a:srgbClr val="A02B2D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" name="Straight Connector 4"/>
          <p:cNvCxnSpPr>
            <a:cxnSpLocks noChangeShapeType="1"/>
          </p:cNvCxnSpPr>
          <p:nvPr/>
        </p:nvCxnSpPr>
        <p:spPr bwMode="auto">
          <a:xfrm>
            <a:off x="10429875" y="7887970"/>
            <a:ext cx="2463800" cy="0"/>
          </a:xfrm>
          <a:prstGeom prst="line">
            <a:avLst/>
          </a:prstGeom>
          <a:noFill/>
          <a:ln w="76200">
            <a:solidFill>
              <a:srgbClr val="A02B2D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1" name="Rectangle 10"/>
          <p:cNvSpPr/>
          <p:nvPr/>
        </p:nvSpPr>
        <p:spPr>
          <a:xfrm>
            <a:off x="1159538" y="909507"/>
            <a:ext cx="3967475" cy="3293209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r>
              <a:rPr lang="en-US" sz="2800" i="1" dirty="0" err="1">
                <a:ea typeface="+mn-lt"/>
                <a:cs typeface="Arial"/>
              </a:rPr>
              <a:t>Diskriminimi</a:t>
            </a:r>
            <a:r>
              <a:rPr lang="en-US" sz="2800" i="1" dirty="0">
                <a:ea typeface="+mn-lt"/>
                <a:cs typeface="Arial"/>
              </a:rPr>
              <a:t> </a:t>
            </a:r>
            <a:r>
              <a:rPr lang="en-US" sz="2800" i="1" dirty="0" err="1">
                <a:ea typeface="+mn-lt"/>
                <a:cs typeface="Arial"/>
              </a:rPr>
              <a:t>po</a:t>
            </a:r>
            <a:r>
              <a:rPr lang="en-US" sz="2800" i="1" dirty="0">
                <a:ea typeface="+mn-lt"/>
                <a:cs typeface="Arial"/>
              </a:rPr>
              <a:t> </a:t>
            </a:r>
            <a:r>
              <a:rPr lang="en-US" sz="2800" i="1" dirty="0" err="1">
                <a:ea typeface="+mn-lt"/>
                <a:cs typeface="Arial"/>
              </a:rPr>
              <a:t>ndodh</a:t>
            </a:r>
            <a:r>
              <a:rPr lang="en-US" sz="2800" i="1" dirty="0">
                <a:ea typeface="+mn-lt"/>
                <a:cs typeface="Arial"/>
              </a:rPr>
              <a:t> </a:t>
            </a:r>
            <a:r>
              <a:rPr lang="en-US" sz="2800" i="1" dirty="0" err="1">
                <a:ea typeface="+mn-lt"/>
                <a:cs typeface="Arial"/>
              </a:rPr>
              <a:t>kudo</a:t>
            </a:r>
            <a:r>
              <a:rPr lang="en-US" sz="2800" i="1" dirty="0">
                <a:ea typeface="+mn-lt"/>
                <a:cs typeface="Arial"/>
              </a:rPr>
              <a:t>, </a:t>
            </a:r>
            <a:r>
              <a:rPr lang="en-US" sz="2800" i="1" dirty="0" err="1">
                <a:ea typeface="+mn-lt"/>
                <a:cs typeface="Arial"/>
              </a:rPr>
              <a:t>por</a:t>
            </a:r>
            <a:r>
              <a:rPr lang="en-US" sz="2800" i="1" dirty="0">
                <a:ea typeface="+mn-lt"/>
                <a:cs typeface="Arial"/>
              </a:rPr>
              <a:t> </a:t>
            </a:r>
            <a:r>
              <a:rPr lang="en-US" sz="2800" i="1" dirty="0" err="1">
                <a:ea typeface="+mn-lt"/>
                <a:cs typeface="Arial"/>
              </a:rPr>
              <a:t>njerëzit</a:t>
            </a:r>
            <a:r>
              <a:rPr lang="en-US" sz="2800" i="1" dirty="0">
                <a:ea typeface="+mn-lt"/>
                <a:cs typeface="Arial"/>
              </a:rPr>
              <a:t> </a:t>
            </a:r>
            <a:r>
              <a:rPr lang="en-US" sz="2800" i="1" dirty="0" err="1">
                <a:ea typeface="+mn-lt"/>
                <a:cs typeface="Arial"/>
              </a:rPr>
              <a:t>nuk</a:t>
            </a:r>
            <a:r>
              <a:rPr lang="en-US" sz="2800" i="1" dirty="0">
                <a:ea typeface="+mn-lt"/>
                <a:cs typeface="Arial"/>
              </a:rPr>
              <a:t> e </a:t>
            </a:r>
            <a:r>
              <a:rPr lang="en-US" sz="2800" i="1" dirty="0" err="1">
                <a:ea typeface="+mn-lt"/>
                <a:cs typeface="Arial"/>
              </a:rPr>
              <a:t>raportojnë</a:t>
            </a:r>
            <a:r>
              <a:rPr lang="en-US" sz="2800" i="1" dirty="0">
                <a:ea typeface="+mn-lt"/>
                <a:cs typeface="Arial"/>
              </a:rPr>
              <a:t> </a:t>
            </a:r>
            <a:r>
              <a:rPr lang="en-US" sz="2800" i="1" dirty="0" err="1">
                <a:ea typeface="+mn-lt"/>
                <a:cs typeface="Arial"/>
              </a:rPr>
              <a:t>atë</a:t>
            </a:r>
            <a:r>
              <a:rPr lang="en-US" sz="2800" i="1" dirty="0">
                <a:ea typeface="+mn-lt"/>
                <a:cs typeface="Arial"/>
              </a:rPr>
              <a:t>. Ata </a:t>
            </a:r>
            <a:r>
              <a:rPr lang="en-US" sz="2800" i="1" dirty="0" err="1">
                <a:ea typeface="+mn-lt"/>
                <a:cs typeface="Arial"/>
              </a:rPr>
              <a:t>sakrifikojnë</a:t>
            </a:r>
            <a:r>
              <a:rPr lang="en-US" sz="2800" i="1" dirty="0">
                <a:ea typeface="+mn-lt"/>
                <a:cs typeface="Arial"/>
              </a:rPr>
              <a:t> </a:t>
            </a:r>
            <a:r>
              <a:rPr lang="en-US" sz="2800" i="1" dirty="0" err="1">
                <a:ea typeface="+mn-lt"/>
                <a:cs typeface="Arial"/>
              </a:rPr>
              <a:t>çdo</a:t>
            </a:r>
            <a:r>
              <a:rPr lang="en-US" sz="2800" i="1" dirty="0">
                <a:ea typeface="+mn-lt"/>
                <a:cs typeface="Arial"/>
              </a:rPr>
              <a:t> </a:t>
            </a:r>
            <a:r>
              <a:rPr lang="en-US" sz="2800" i="1" dirty="0" err="1">
                <a:ea typeface="+mn-lt"/>
                <a:cs typeface="Arial"/>
              </a:rPr>
              <a:t>gjë</a:t>
            </a:r>
            <a:r>
              <a:rPr lang="en-US" sz="2800" i="1" dirty="0">
                <a:ea typeface="+mn-lt"/>
                <a:cs typeface="Arial"/>
              </a:rPr>
              <a:t> </a:t>
            </a:r>
            <a:r>
              <a:rPr lang="en-US" sz="2800" i="1" dirty="0" err="1">
                <a:ea typeface="+mn-lt"/>
                <a:cs typeface="Arial"/>
              </a:rPr>
              <a:t>për</a:t>
            </a:r>
            <a:r>
              <a:rPr lang="en-US" sz="2800" i="1" dirty="0">
                <a:ea typeface="+mn-lt"/>
                <a:cs typeface="Arial"/>
              </a:rPr>
              <a:t> </a:t>
            </a:r>
            <a:r>
              <a:rPr lang="en-US" sz="2800" i="1" dirty="0" err="1">
                <a:ea typeface="+mn-lt"/>
                <a:cs typeface="Arial"/>
              </a:rPr>
              <a:t>punën</a:t>
            </a:r>
            <a:r>
              <a:rPr lang="en-US" sz="2800" i="1" dirty="0">
                <a:ea typeface="+mn-lt"/>
                <a:cs typeface="Arial"/>
              </a:rPr>
              <a:t> e </a:t>
            </a:r>
            <a:r>
              <a:rPr lang="en-US" sz="2800" i="1" dirty="0" err="1">
                <a:ea typeface="+mn-lt"/>
                <a:cs typeface="Arial"/>
              </a:rPr>
              <a:t>tyre</a:t>
            </a:r>
            <a:endParaRPr lang="sq-AL" sz="1600" dirty="0"/>
          </a:p>
          <a:p>
            <a:endParaRPr lang="en-US" sz="2800" i="1" dirty="0">
              <a:ea typeface="+mn-lt"/>
              <a:cs typeface="Arial"/>
            </a:endParaRPr>
          </a:p>
          <a:p>
            <a:pPr algn="r"/>
            <a:r>
              <a:rPr lang="en-US" sz="2000" i="1" dirty="0">
                <a:ea typeface="+mn-lt"/>
                <a:cs typeface="Arial"/>
              </a:rPr>
              <a:t>- </a:t>
            </a:r>
            <a:r>
              <a:rPr lang="en-US" sz="2000" i="1" dirty="0" err="1">
                <a:ea typeface="+mn-lt"/>
                <a:cs typeface="Arial"/>
              </a:rPr>
              <a:t>Grua</a:t>
            </a:r>
            <a:r>
              <a:rPr lang="en-US" sz="2000" i="1" dirty="0">
                <a:ea typeface="+mn-lt"/>
                <a:cs typeface="Arial"/>
              </a:rPr>
              <a:t>, </a:t>
            </a:r>
            <a:r>
              <a:rPr lang="en-US" sz="2000" i="1" dirty="0" err="1">
                <a:ea typeface="+mn-lt"/>
                <a:cs typeface="Arial"/>
              </a:rPr>
              <a:t>Zyrtare</a:t>
            </a:r>
            <a:r>
              <a:rPr lang="en-US" sz="2000" i="1" dirty="0">
                <a:ea typeface="+mn-lt"/>
                <a:cs typeface="Arial"/>
              </a:rPr>
              <a:t> </a:t>
            </a:r>
            <a:r>
              <a:rPr lang="en-US" sz="2000" i="1" dirty="0" err="1">
                <a:ea typeface="+mn-lt"/>
                <a:cs typeface="Arial"/>
              </a:rPr>
              <a:t>Policore</a:t>
            </a:r>
            <a:r>
              <a:rPr lang="en-US" sz="2000" i="1" dirty="0">
                <a:ea typeface="+mn-lt"/>
                <a:cs typeface="Arial"/>
              </a:rPr>
              <a:t>, </a:t>
            </a:r>
            <a:r>
              <a:rPr lang="en-US" sz="2000" i="1" dirty="0" err="1">
                <a:ea typeface="+mn-lt"/>
                <a:cs typeface="Arial"/>
              </a:rPr>
              <a:t>Ferizaj</a:t>
            </a:r>
            <a:r>
              <a:rPr lang="en-US" sz="2000" i="1" dirty="0">
                <a:ea typeface="+mn-lt"/>
                <a:cs typeface="Arial"/>
              </a:rPr>
              <a:t>/2018</a:t>
            </a:r>
            <a:endParaRPr lang="en-US" sz="2000" i="1" dirty="0">
              <a:cs typeface="Arial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86A04D6B-64E0-415F-B6A0-74BA983089F1}"/>
              </a:ext>
            </a:extLst>
          </p:cNvPr>
          <p:cNvSpPr/>
          <p:nvPr/>
        </p:nvSpPr>
        <p:spPr>
          <a:xfrm>
            <a:off x="141849" y="-296284"/>
            <a:ext cx="748636" cy="37702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sq-AL" sz="23900" dirty="0">
                <a:solidFill>
                  <a:srgbClr val="A02B2D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“</a:t>
            </a:r>
            <a:endParaRPr lang="en-US" sz="1200" dirty="0">
              <a:latin typeface="Tahoma" panose="020B060403050404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2CE96893-9F5F-42DE-BB3D-04C08A4A3233}"/>
              </a:ext>
            </a:extLst>
          </p:cNvPr>
          <p:cNvSpPr/>
          <p:nvPr/>
        </p:nvSpPr>
        <p:spPr>
          <a:xfrm>
            <a:off x="5813951" y="0"/>
            <a:ext cx="6359857" cy="6673754"/>
          </a:xfrm>
          <a:prstGeom prst="rect">
            <a:avLst/>
          </a:prstGeom>
          <a:solidFill>
            <a:srgbClr val="A02B2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E6A7E59-AC0B-420F-8127-F0ADE50CC3CD}"/>
              </a:ext>
            </a:extLst>
          </p:cNvPr>
          <p:cNvSpPr/>
          <p:nvPr/>
        </p:nvSpPr>
        <p:spPr>
          <a:xfrm>
            <a:off x="7112241" y="904614"/>
            <a:ext cx="4374629" cy="4708981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r>
              <a:rPr lang="en-US" sz="2800" i="1" dirty="0" err="1">
                <a:solidFill>
                  <a:schemeClr val="bg1"/>
                </a:solidFill>
                <a:ea typeface="+mn-lt"/>
                <a:cs typeface="Arial"/>
              </a:rPr>
              <a:t>Unë</a:t>
            </a:r>
            <a:r>
              <a:rPr lang="en-US" sz="2800" i="1" dirty="0">
                <a:solidFill>
                  <a:schemeClr val="bg1"/>
                </a:solidFill>
                <a:ea typeface="+mn-lt"/>
                <a:cs typeface="Arial"/>
              </a:rPr>
              <a:t> I </a:t>
            </a:r>
            <a:r>
              <a:rPr lang="en-US" sz="2800" i="1" dirty="0" err="1">
                <a:solidFill>
                  <a:schemeClr val="bg1"/>
                </a:solidFill>
                <a:ea typeface="+mn-lt"/>
                <a:cs typeface="Arial"/>
              </a:rPr>
              <a:t>kam</a:t>
            </a:r>
            <a:r>
              <a:rPr lang="en-US" sz="2800" i="1" dirty="0">
                <a:solidFill>
                  <a:schemeClr val="bg1"/>
                </a:solidFill>
                <a:ea typeface="+mn-lt"/>
                <a:cs typeface="Arial"/>
              </a:rPr>
              <a:t> </a:t>
            </a:r>
            <a:r>
              <a:rPr lang="en-US" sz="2800" i="1" dirty="0" err="1">
                <a:solidFill>
                  <a:schemeClr val="bg1"/>
                </a:solidFill>
                <a:ea typeface="+mn-lt"/>
                <a:cs typeface="Arial"/>
              </a:rPr>
              <a:t>parë</a:t>
            </a:r>
            <a:r>
              <a:rPr lang="en-US" sz="2800" i="1" dirty="0">
                <a:solidFill>
                  <a:schemeClr val="bg1"/>
                </a:solidFill>
                <a:ea typeface="+mn-lt"/>
                <a:cs typeface="Arial"/>
              </a:rPr>
              <a:t> </a:t>
            </a:r>
            <a:r>
              <a:rPr lang="en-US" sz="2800" i="1" dirty="0" err="1">
                <a:solidFill>
                  <a:schemeClr val="bg1"/>
                </a:solidFill>
                <a:ea typeface="+mn-lt"/>
                <a:cs typeface="Arial"/>
              </a:rPr>
              <a:t>disa</a:t>
            </a:r>
            <a:r>
              <a:rPr lang="en-US" sz="2800" i="1" dirty="0">
                <a:solidFill>
                  <a:schemeClr val="bg1"/>
                </a:solidFill>
                <a:ea typeface="+mn-lt"/>
                <a:cs typeface="Arial"/>
              </a:rPr>
              <a:t> </a:t>
            </a:r>
            <a:r>
              <a:rPr lang="en-US" sz="2800" i="1" dirty="0" err="1">
                <a:solidFill>
                  <a:schemeClr val="bg1"/>
                </a:solidFill>
                <a:ea typeface="+mn-lt"/>
                <a:cs typeface="Arial"/>
              </a:rPr>
              <a:t>raste</a:t>
            </a:r>
            <a:r>
              <a:rPr lang="en-US" sz="2800" i="1" dirty="0">
                <a:solidFill>
                  <a:schemeClr val="bg1"/>
                </a:solidFill>
                <a:ea typeface="+mn-lt"/>
                <a:cs typeface="Arial"/>
              </a:rPr>
              <a:t> </a:t>
            </a:r>
            <a:r>
              <a:rPr lang="en-US" sz="2800" i="1" dirty="0" err="1">
                <a:solidFill>
                  <a:schemeClr val="bg1"/>
                </a:solidFill>
                <a:ea typeface="+mn-lt"/>
                <a:cs typeface="Arial"/>
              </a:rPr>
              <a:t>kur</a:t>
            </a:r>
            <a:r>
              <a:rPr lang="en-US" sz="2800" i="1" dirty="0">
                <a:solidFill>
                  <a:schemeClr val="bg1"/>
                </a:solidFill>
                <a:ea typeface="+mn-lt"/>
                <a:cs typeface="Arial"/>
              </a:rPr>
              <a:t> </a:t>
            </a:r>
            <a:r>
              <a:rPr lang="en-US" sz="2800" i="1" dirty="0" err="1">
                <a:solidFill>
                  <a:schemeClr val="bg1"/>
                </a:solidFill>
                <a:ea typeface="+mn-lt"/>
                <a:cs typeface="Arial"/>
              </a:rPr>
              <a:t>eprori</a:t>
            </a:r>
            <a:r>
              <a:rPr lang="en-US" sz="2800" i="1" dirty="0">
                <a:solidFill>
                  <a:schemeClr val="bg1"/>
                </a:solidFill>
                <a:ea typeface="+mn-lt"/>
                <a:cs typeface="Arial"/>
              </a:rPr>
              <a:t> </a:t>
            </a:r>
            <a:r>
              <a:rPr lang="en-US" sz="2800" i="1" dirty="0" err="1">
                <a:solidFill>
                  <a:schemeClr val="bg1"/>
                </a:solidFill>
                <a:ea typeface="+mn-lt"/>
                <a:cs typeface="Arial"/>
              </a:rPr>
              <a:t>im</a:t>
            </a:r>
            <a:r>
              <a:rPr lang="en-US" sz="2800" i="1" dirty="0">
                <a:solidFill>
                  <a:schemeClr val="bg1"/>
                </a:solidFill>
                <a:ea typeface="+mn-lt"/>
                <a:cs typeface="Arial"/>
              </a:rPr>
              <a:t> </a:t>
            </a:r>
            <a:r>
              <a:rPr lang="en-US" sz="2800" i="1" dirty="0" err="1">
                <a:solidFill>
                  <a:schemeClr val="bg1"/>
                </a:solidFill>
                <a:ea typeface="+mn-lt"/>
                <a:cs typeface="Arial"/>
              </a:rPr>
              <a:t>ka</a:t>
            </a:r>
            <a:r>
              <a:rPr lang="en-US" sz="2800" i="1" dirty="0">
                <a:solidFill>
                  <a:schemeClr val="bg1"/>
                </a:solidFill>
                <a:ea typeface="+mn-lt"/>
                <a:cs typeface="Arial"/>
              </a:rPr>
              <a:t> </a:t>
            </a:r>
            <a:r>
              <a:rPr lang="en-US" sz="2800" i="1" dirty="0" err="1">
                <a:solidFill>
                  <a:schemeClr val="bg1"/>
                </a:solidFill>
                <a:ea typeface="+mn-lt"/>
                <a:cs typeface="Arial"/>
              </a:rPr>
              <a:t>ngacmuar</a:t>
            </a:r>
            <a:r>
              <a:rPr lang="en-US" sz="2800" i="1" dirty="0">
                <a:solidFill>
                  <a:schemeClr val="bg1"/>
                </a:solidFill>
                <a:ea typeface="+mn-lt"/>
                <a:cs typeface="Arial"/>
              </a:rPr>
              <a:t> </a:t>
            </a:r>
            <a:r>
              <a:rPr lang="en-US" sz="2800" i="1" dirty="0" err="1">
                <a:solidFill>
                  <a:schemeClr val="bg1"/>
                </a:solidFill>
                <a:ea typeface="+mn-lt"/>
                <a:cs typeface="Arial"/>
              </a:rPr>
              <a:t>seksualisht</a:t>
            </a:r>
            <a:r>
              <a:rPr lang="en-US" sz="2800" i="1" dirty="0">
                <a:solidFill>
                  <a:schemeClr val="bg1"/>
                </a:solidFill>
                <a:ea typeface="+mn-lt"/>
                <a:cs typeface="Arial"/>
              </a:rPr>
              <a:t> </a:t>
            </a:r>
            <a:r>
              <a:rPr lang="en-US" sz="2800" i="1" dirty="0" err="1">
                <a:solidFill>
                  <a:schemeClr val="bg1"/>
                </a:solidFill>
                <a:ea typeface="+mn-lt"/>
                <a:cs typeface="Arial"/>
              </a:rPr>
              <a:t>punonjësit</a:t>
            </a:r>
            <a:r>
              <a:rPr lang="en-US" sz="2800" i="1" dirty="0">
                <a:solidFill>
                  <a:schemeClr val="bg1"/>
                </a:solidFill>
                <a:ea typeface="+mn-lt"/>
                <a:cs typeface="Arial"/>
              </a:rPr>
              <a:t>. </a:t>
            </a:r>
            <a:r>
              <a:rPr lang="en-US" sz="2800" i="1" dirty="0" err="1">
                <a:solidFill>
                  <a:schemeClr val="bg1"/>
                </a:solidFill>
                <a:ea typeface="+mn-lt"/>
                <a:cs typeface="Arial"/>
              </a:rPr>
              <a:t>Unë</a:t>
            </a:r>
            <a:r>
              <a:rPr lang="en-US" sz="2800" i="1" dirty="0">
                <a:solidFill>
                  <a:schemeClr val="bg1"/>
                </a:solidFill>
                <a:ea typeface="+mn-lt"/>
                <a:cs typeface="Arial"/>
              </a:rPr>
              <a:t> jam </a:t>
            </a:r>
            <a:r>
              <a:rPr lang="en-US" sz="2800" i="1" dirty="0" err="1">
                <a:solidFill>
                  <a:schemeClr val="bg1"/>
                </a:solidFill>
                <a:ea typeface="+mn-lt"/>
                <a:cs typeface="Arial"/>
              </a:rPr>
              <a:t>në</a:t>
            </a:r>
            <a:r>
              <a:rPr lang="en-US" sz="2800" i="1" dirty="0">
                <a:solidFill>
                  <a:schemeClr val="bg1"/>
                </a:solidFill>
                <a:ea typeface="+mn-lt"/>
                <a:cs typeface="Arial"/>
              </a:rPr>
              <a:t> </a:t>
            </a:r>
            <a:r>
              <a:rPr lang="en-US" sz="2800" i="1" dirty="0" err="1">
                <a:solidFill>
                  <a:schemeClr val="bg1"/>
                </a:solidFill>
                <a:ea typeface="+mn-lt"/>
                <a:cs typeface="Arial"/>
              </a:rPr>
              <a:t>dijeni</a:t>
            </a:r>
            <a:r>
              <a:rPr lang="en-US" sz="2800" i="1" dirty="0">
                <a:solidFill>
                  <a:schemeClr val="bg1"/>
                </a:solidFill>
                <a:ea typeface="+mn-lt"/>
                <a:cs typeface="Arial"/>
              </a:rPr>
              <a:t> </a:t>
            </a:r>
            <a:r>
              <a:rPr lang="en-US" sz="2800" i="1" dirty="0" err="1">
                <a:solidFill>
                  <a:schemeClr val="bg1"/>
                </a:solidFill>
                <a:ea typeface="+mn-lt"/>
                <a:cs typeface="Arial"/>
              </a:rPr>
              <a:t>për</a:t>
            </a:r>
            <a:r>
              <a:rPr lang="en-US" sz="2800" i="1" dirty="0">
                <a:solidFill>
                  <a:schemeClr val="bg1"/>
                </a:solidFill>
                <a:ea typeface="+mn-lt"/>
                <a:cs typeface="Arial"/>
              </a:rPr>
              <a:t> të </a:t>
            </a:r>
            <a:r>
              <a:rPr lang="en-US" sz="2800" i="1" dirty="0" err="1">
                <a:solidFill>
                  <a:schemeClr val="bg1"/>
                </a:solidFill>
                <a:ea typeface="+mn-lt"/>
                <a:cs typeface="Arial"/>
              </a:rPr>
              <a:t>gjitha</a:t>
            </a:r>
            <a:r>
              <a:rPr lang="en-US" sz="2800" i="1" dirty="0">
                <a:solidFill>
                  <a:schemeClr val="bg1"/>
                </a:solidFill>
                <a:ea typeface="+mn-lt"/>
                <a:cs typeface="Arial"/>
              </a:rPr>
              <a:t> </a:t>
            </a:r>
            <a:r>
              <a:rPr lang="en-US" sz="2800" i="1" dirty="0" err="1">
                <a:solidFill>
                  <a:schemeClr val="bg1"/>
                </a:solidFill>
                <a:ea typeface="+mn-lt"/>
                <a:cs typeface="Arial"/>
              </a:rPr>
              <a:t>rastet</a:t>
            </a:r>
            <a:r>
              <a:rPr lang="en-US" sz="2800" i="1" dirty="0">
                <a:solidFill>
                  <a:schemeClr val="bg1"/>
                </a:solidFill>
                <a:ea typeface="+mn-lt"/>
                <a:cs typeface="Arial"/>
              </a:rPr>
              <a:t>, </a:t>
            </a:r>
            <a:r>
              <a:rPr lang="en-US" sz="2800" i="1" dirty="0" err="1">
                <a:solidFill>
                  <a:schemeClr val="bg1"/>
                </a:solidFill>
                <a:ea typeface="+mn-lt"/>
                <a:cs typeface="Arial"/>
              </a:rPr>
              <a:t>por</a:t>
            </a:r>
            <a:r>
              <a:rPr lang="en-US" sz="2800" i="1" dirty="0">
                <a:solidFill>
                  <a:schemeClr val="bg1"/>
                </a:solidFill>
                <a:ea typeface="+mn-lt"/>
                <a:cs typeface="Arial"/>
              </a:rPr>
              <a:t> </a:t>
            </a:r>
            <a:r>
              <a:rPr lang="en-US" sz="2800" i="1" dirty="0" err="1">
                <a:solidFill>
                  <a:schemeClr val="bg1"/>
                </a:solidFill>
                <a:ea typeface="+mn-lt"/>
                <a:cs typeface="Arial"/>
              </a:rPr>
              <a:t>ata</a:t>
            </a:r>
            <a:r>
              <a:rPr lang="en-US" sz="2800" i="1" dirty="0">
                <a:solidFill>
                  <a:schemeClr val="bg1"/>
                </a:solidFill>
                <a:ea typeface="+mn-lt"/>
                <a:cs typeface="Arial"/>
              </a:rPr>
              <a:t>/o </a:t>
            </a:r>
            <a:r>
              <a:rPr lang="en-US" sz="2800" i="1" dirty="0" err="1">
                <a:solidFill>
                  <a:schemeClr val="bg1"/>
                </a:solidFill>
                <a:ea typeface="+mn-lt"/>
                <a:cs typeface="Arial"/>
              </a:rPr>
              <a:t>ngurrojnë</a:t>
            </a:r>
            <a:r>
              <a:rPr lang="en-US" sz="2000" i="1" dirty="0">
                <a:solidFill>
                  <a:schemeClr val="bg1"/>
                </a:solidFill>
                <a:ea typeface="+mn-lt"/>
                <a:cs typeface="Arial"/>
              </a:rPr>
              <a:t>  </a:t>
            </a:r>
            <a:r>
              <a:rPr lang="en-US" sz="2800" i="1" dirty="0" err="1">
                <a:solidFill>
                  <a:schemeClr val="bg1"/>
                </a:solidFill>
                <a:ea typeface="+mn-lt"/>
                <a:cs typeface="Arial"/>
              </a:rPr>
              <a:t>që</a:t>
            </a:r>
            <a:r>
              <a:rPr lang="en-US" sz="2800" i="1" dirty="0">
                <a:solidFill>
                  <a:schemeClr val="bg1"/>
                </a:solidFill>
                <a:ea typeface="+mn-lt"/>
                <a:cs typeface="Arial"/>
              </a:rPr>
              <a:t> të </a:t>
            </a:r>
            <a:r>
              <a:rPr lang="en-US" sz="2800" i="1" dirty="0" err="1">
                <a:solidFill>
                  <a:schemeClr val="bg1"/>
                </a:solidFill>
                <a:ea typeface="+mn-lt"/>
                <a:cs typeface="Arial"/>
              </a:rPr>
              <a:t>tregojnë</a:t>
            </a:r>
            <a:r>
              <a:rPr lang="en-US" sz="2800" i="1" dirty="0">
                <a:solidFill>
                  <a:schemeClr val="bg1"/>
                </a:solidFill>
                <a:ea typeface="+mn-lt"/>
                <a:cs typeface="Arial"/>
              </a:rPr>
              <a:t> </a:t>
            </a:r>
            <a:r>
              <a:rPr lang="en-US" sz="2800" i="1" dirty="0" err="1">
                <a:solidFill>
                  <a:schemeClr val="bg1"/>
                </a:solidFill>
                <a:ea typeface="+mn-lt"/>
                <a:cs typeface="Arial"/>
              </a:rPr>
              <a:t>për</a:t>
            </a:r>
            <a:r>
              <a:rPr lang="en-US" sz="2800" i="1" dirty="0">
                <a:solidFill>
                  <a:schemeClr val="bg1"/>
                </a:solidFill>
                <a:ea typeface="+mn-lt"/>
                <a:cs typeface="Arial"/>
              </a:rPr>
              <a:t> </a:t>
            </a:r>
            <a:r>
              <a:rPr lang="en-US" sz="2800" i="1" dirty="0" err="1">
                <a:solidFill>
                  <a:schemeClr val="bg1"/>
                </a:solidFill>
                <a:ea typeface="+mn-lt"/>
                <a:cs typeface="Arial"/>
              </a:rPr>
              <a:t>shkak</a:t>
            </a:r>
            <a:r>
              <a:rPr lang="en-US" sz="2800" i="1" dirty="0">
                <a:solidFill>
                  <a:schemeClr val="bg1"/>
                </a:solidFill>
                <a:ea typeface="+mn-lt"/>
                <a:cs typeface="Arial"/>
              </a:rPr>
              <a:t> se </a:t>
            </a:r>
            <a:r>
              <a:rPr lang="en-US" sz="2800" i="1" dirty="0" err="1">
                <a:solidFill>
                  <a:schemeClr val="bg1"/>
                </a:solidFill>
                <a:ea typeface="+mn-lt"/>
                <a:cs typeface="Arial"/>
              </a:rPr>
              <a:t>janë</a:t>
            </a:r>
            <a:r>
              <a:rPr lang="en-US" sz="2800" i="1" dirty="0">
                <a:solidFill>
                  <a:schemeClr val="bg1"/>
                </a:solidFill>
                <a:ea typeface="+mn-lt"/>
                <a:cs typeface="Arial"/>
              </a:rPr>
              <a:t> të </a:t>
            </a:r>
            <a:r>
              <a:rPr lang="en-US" sz="2800" i="1" dirty="0" err="1">
                <a:solidFill>
                  <a:schemeClr val="bg1"/>
                </a:solidFill>
                <a:ea typeface="+mn-lt"/>
                <a:cs typeface="Arial"/>
              </a:rPr>
              <a:t>martuar</a:t>
            </a:r>
            <a:r>
              <a:rPr lang="en-US" sz="2800" i="1" dirty="0">
                <a:solidFill>
                  <a:schemeClr val="bg1"/>
                </a:solidFill>
                <a:ea typeface="+mn-lt"/>
                <a:cs typeface="Arial"/>
              </a:rPr>
              <a:t>/a , dhe </a:t>
            </a:r>
            <a:r>
              <a:rPr lang="en-US" sz="2800" i="1" dirty="0" err="1">
                <a:solidFill>
                  <a:schemeClr val="bg1"/>
                </a:solidFill>
                <a:ea typeface="+mn-lt"/>
                <a:cs typeface="Arial"/>
              </a:rPr>
              <a:t>frikësohen</a:t>
            </a:r>
            <a:r>
              <a:rPr lang="en-US" sz="2800" i="1" dirty="0">
                <a:solidFill>
                  <a:schemeClr val="bg1"/>
                </a:solidFill>
                <a:ea typeface="+mn-lt"/>
                <a:cs typeface="Arial"/>
              </a:rPr>
              <a:t> se </a:t>
            </a:r>
            <a:r>
              <a:rPr lang="en-US" sz="2800" i="1" dirty="0" err="1">
                <a:solidFill>
                  <a:schemeClr val="bg1"/>
                </a:solidFill>
                <a:ea typeface="+mn-lt"/>
                <a:cs typeface="Arial"/>
              </a:rPr>
              <a:t>situata</a:t>
            </a:r>
            <a:r>
              <a:rPr lang="en-US" sz="2800" i="1" dirty="0">
                <a:solidFill>
                  <a:schemeClr val="bg1"/>
                </a:solidFill>
                <a:ea typeface="+mn-lt"/>
                <a:cs typeface="Arial"/>
              </a:rPr>
              <a:t> do të </a:t>
            </a:r>
            <a:r>
              <a:rPr lang="en-US" sz="2800" i="1" dirty="0" err="1">
                <a:solidFill>
                  <a:schemeClr val="bg1"/>
                </a:solidFill>
                <a:ea typeface="+mn-lt"/>
                <a:cs typeface="Arial"/>
              </a:rPr>
              <a:t>bëhet</a:t>
            </a:r>
            <a:r>
              <a:rPr lang="en-US" sz="2800" i="1" dirty="0">
                <a:solidFill>
                  <a:schemeClr val="bg1"/>
                </a:solidFill>
                <a:ea typeface="+mn-lt"/>
                <a:cs typeface="Arial"/>
              </a:rPr>
              <a:t> </a:t>
            </a:r>
            <a:r>
              <a:rPr lang="en-US" sz="2800" i="1" dirty="0" err="1">
                <a:solidFill>
                  <a:schemeClr val="bg1"/>
                </a:solidFill>
                <a:ea typeface="+mn-lt"/>
                <a:cs typeface="Arial"/>
              </a:rPr>
              <a:t>edhe</a:t>
            </a:r>
            <a:r>
              <a:rPr lang="en-US" sz="2800" i="1" dirty="0">
                <a:solidFill>
                  <a:schemeClr val="bg1"/>
                </a:solidFill>
                <a:ea typeface="+mn-lt"/>
                <a:cs typeface="Arial"/>
              </a:rPr>
              <a:t> </a:t>
            </a:r>
            <a:r>
              <a:rPr lang="en-US" sz="2800" i="1" dirty="0" err="1">
                <a:solidFill>
                  <a:schemeClr val="bg1"/>
                </a:solidFill>
                <a:ea typeface="+mn-lt"/>
                <a:cs typeface="Arial"/>
              </a:rPr>
              <a:t>më</a:t>
            </a:r>
            <a:r>
              <a:rPr lang="en-US" sz="2800" i="1" dirty="0">
                <a:solidFill>
                  <a:schemeClr val="bg1"/>
                </a:solidFill>
                <a:ea typeface="+mn-lt"/>
                <a:cs typeface="Arial"/>
              </a:rPr>
              <a:t> </a:t>
            </a:r>
            <a:r>
              <a:rPr lang="en-US" sz="2800" i="1" dirty="0" err="1">
                <a:solidFill>
                  <a:schemeClr val="bg1"/>
                </a:solidFill>
                <a:ea typeface="+mn-lt"/>
                <a:cs typeface="Arial"/>
              </a:rPr>
              <a:t>keq</a:t>
            </a:r>
            <a:r>
              <a:rPr lang="en-US" sz="2800" i="1" dirty="0">
                <a:solidFill>
                  <a:schemeClr val="bg1"/>
                </a:solidFill>
                <a:ea typeface="+mn-lt"/>
                <a:cs typeface="Arial"/>
              </a:rPr>
              <a:t> </a:t>
            </a:r>
          </a:p>
          <a:p>
            <a:r>
              <a:rPr lang="en-US" sz="2000" i="1" dirty="0">
                <a:solidFill>
                  <a:schemeClr val="bg1"/>
                </a:solidFill>
                <a:ea typeface="+mn-lt"/>
                <a:cs typeface="Arial"/>
              </a:rPr>
              <a:t> </a:t>
            </a:r>
            <a:r>
              <a:rPr lang="en-US" sz="2000" i="1" dirty="0" err="1">
                <a:solidFill>
                  <a:schemeClr val="bg1"/>
                </a:solidFill>
                <a:ea typeface="+mn-lt"/>
                <a:cs typeface="Arial"/>
              </a:rPr>
              <a:t>Burrë</a:t>
            </a:r>
            <a:r>
              <a:rPr lang="en-US" sz="2000" i="1" dirty="0">
                <a:solidFill>
                  <a:schemeClr val="bg1"/>
                </a:solidFill>
                <a:ea typeface="+mn-lt"/>
                <a:cs typeface="Arial"/>
              </a:rPr>
              <a:t>, Gjilan, 2021</a:t>
            </a:r>
            <a:endParaRPr lang="en-US" sz="2000" i="1" dirty="0">
              <a:solidFill>
                <a:schemeClr val="bg1"/>
              </a:solidFill>
              <a:cs typeface="Arial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16CF2732-195C-4D4D-8CBB-39631D2DF60E}"/>
              </a:ext>
            </a:extLst>
          </p:cNvPr>
          <p:cNvSpPr/>
          <p:nvPr/>
        </p:nvSpPr>
        <p:spPr>
          <a:xfrm>
            <a:off x="6020136" y="-296285"/>
            <a:ext cx="748636" cy="37702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sq-AL" sz="239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“</a:t>
            </a:r>
            <a:endParaRPr lang="en-US" sz="1200" dirty="0">
              <a:solidFill>
                <a:schemeClr val="bg1"/>
              </a:solidFill>
              <a:latin typeface="Tahoma" panose="020B060403050404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4604938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9888940" cy="4351338"/>
          </a:xfrm>
        </p:spPr>
        <p:txBody>
          <a:bodyPr vert="horz" lIns="91440" tIns="45720" rIns="91440" bIns="45720" rtlCol="0" anchor="t">
            <a:normAutofit fontScale="92500"/>
          </a:bodyPr>
          <a:lstStyle/>
          <a:p>
            <a:pPr>
              <a:spcBef>
                <a:spcPts val="0"/>
              </a:spcBef>
              <a:spcAft>
                <a:spcPts val="1800"/>
              </a:spcAft>
            </a:pPr>
            <a:r>
              <a:rPr lang="en-US" dirty="0" err="1"/>
              <a:t>Në</a:t>
            </a:r>
            <a:r>
              <a:rPr lang="en-US" dirty="0"/>
              <a:t> </a:t>
            </a:r>
            <a:r>
              <a:rPr lang="en-US" dirty="0" err="1"/>
              <a:t>vitin</a:t>
            </a:r>
            <a:r>
              <a:rPr lang="en-US" dirty="0"/>
              <a:t> 2018, 28% e grave të </a:t>
            </a:r>
            <a:r>
              <a:rPr lang="en-US" dirty="0" err="1"/>
              <a:t>anketuara</a:t>
            </a:r>
            <a:r>
              <a:rPr lang="en-US" dirty="0"/>
              <a:t> dhe 11% e </a:t>
            </a:r>
            <a:r>
              <a:rPr lang="en-US" dirty="0" err="1"/>
              <a:t>burrave</a:t>
            </a:r>
            <a:r>
              <a:rPr lang="en-US" dirty="0"/>
              <a:t> </a:t>
            </a:r>
            <a:r>
              <a:rPr lang="en-US" dirty="0" err="1"/>
              <a:t>thanë</a:t>
            </a:r>
            <a:r>
              <a:rPr lang="en-US" dirty="0"/>
              <a:t> se </a:t>
            </a:r>
            <a:r>
              <a:rPr lang="en-US" dirty="0" err="1"/>
              <a:t>kanë</a:t>
            </a:r>
            <a:r>
              <a:rPr lang="en-US" dirty="0"/>
              <a:t> </a:t>
            </a:r>
            <a:r>
              <a:rPr lang="en-US" dirty="0" err="1"/>
              <a:t>përjetuar</a:t>
            </a:r>
            <a:r>
              <a:rPr lang="en-US" dirty="0"/>
              <a:t> </a:t>
            </a:r>
            <a:r>
              <a:rPr lang="en-US" dirty="0" err="1"/>
              <a:t>diskriminim</a:t>
            </a:r>
            <a:r>
              <a:rPr lang="en-US" dirty="0"/>
              <a:t> me </a:t>
            </a:r>
            <a:r>
              <a:rPr lang="en-US" dirty="0" err="1"/>
              <a:t>bazë</a:t>
            </a:r>
            <a:r>
              <a:rPr lang="en-US" dirty="0"/>
              <a:t> </a:t>
            </a:r>
            <a:r>
              <a:rPr lang="en-US" dirty="0" err="1"/>
              <a:t>në</a:t>
            </a:r>
            <a:r>
              <a:rPr lang="en-US" dirty="0"/>
              <a:t> </a:t>
            </a:r>
            <a:r>
              <a:rPr lang="en-US" dirty="0" err="1"/>
              <a:t>gjininë</a:t>
            </a:r>
            <a:r>
              <a:rPr lang="en-US" dirty="0"/>
              <a:t> e </a:t>
            </a:r>
            <a:r>
              <a:rPr lang="en-US" dirty="0" err="1"/>
              <a:t>tyre</a:t>
            </a:r>
            <a:r>
              <a:rPr lang="en-US" dirty="0"/>
              <a:t>. </a:t>
            </a:r>
          </a:p>
          <a:p>
            <a:pPr>
              <a:spcBef>
                <a:spcPts val="0"/>
              </a:spcBef>
              <a:spcAft>
                <a:spcPts val="1800"/>
              </a:spcAft>
            </a:pPr>
            <a:r>
              <a:rPr lang="en-US" dirty="0" err="1"/>
              <a:t>Në</a:t>
            </a:r>
            <a:r>
              <a:rPr lang="en-US" dirty="0"/>
              <a:t> </a:t>
            </a:r>
            <a:r>
              <a:rPr lang="en-US" dirty="0" err="1"/>
              <a:t>vitin</a:t>
            </a:r>
            <a:r>
              <a:rPr lang="en-US" dirty="0"/>
              <a:t> 2021, 23% e grave </a:t>
            </a:r>
            <a:r>
              <a:rPr lang="en-US" dirty="0" err="1"/>
              <a:t>dhe</a:t>
            </a:r>
            <a:r>
              <a:rPr lang="en-US" dirty="0"/>
              <a:t> 12% e </a:t>
            </a:r>
            <a:r>
              <a:rPr lang="en-US" dirty="0" err="1"/>
              <a:t>burrave</a:t>
            </a:r>
            <a:r>
              <a:rPr lang="en-US" dirty="0"/>
              <a:t> </a:t>
            </a:r>
            <a:r>
              <a:rPr lang="en-US" dirty="0" err="1"/>
              <a:t>thanë</a:t>
            </a:r>
            <a:r>
              <a:rPr lang="en-US" dirty="0"/>
              <a:t> se e </a:t>
            </a:r>
            <a:r>
              <a:rPr lang="en-US" dirty="0" err="1"/>
              <a:t>kanë</a:t>
            </a:r>
            <a:r>
              <a:rPr lang="en-US" dirty="0"/>
              <a:t> </a:t>
            </a:r>
            <a:r>
              <a:rPr lang="en-US" dirty="0" err="1"/>
              <a:t>përjetuar</a:t>
            </a:r>
            <a:r>
              <a:rPr lang="en-US" dirty="0"/>
              <a:t> </a:t>
            </a:r>
            <a:r>
              <a:rPr lang="en-US" dirty="0" err="1"/>
              <a:t>këtë</a:t>
            </a:r>
            <a:r>
              <a:rPr lang="en-US" dirty="0"/>
              <a:t>.</a:t>
            </a:r>
          </a:p>
          <a:p>
            <a:pPr>
              <a:spcBef>
                <a:spcPts val="0"/>
              </a:spcBef>
              <a:spcAft>
                <a:spcPts val="1800"/>
              </a:spcAft>
            </a:pPr>
            <a:r>
              <a:rPr lang="en-US" dirty="0" err="1"/>
              <a:t>Gjinia</a:t>
            </a:r>
            <a:r>
              <a:rPr lang="en-US" dirty="0"/>
              <a:t> </a:t>
            </a:r>
            <a:r>
              <a:rPr lang="en-US" dirty="0" err="1"/>
              <a:t>mbeti</a:t>
            </a:r>
            <a:r>
              <a:rPr lang="en-US" dirty="0"/>
              <a:t> </a:t>
            </a:r>
            <a:r>
              <a:rPr lang="en-US" dirty="0" err="1"/>
              <a:t>parashikuesi</a:t>
            </a:r>
            <a:r>
              <a:rPr lang="en-US" dirty="0"/>
              <a:t> </a:t>
            </a:r>
            <a:r>
              <a:rPr lang="en-US" dirty="0" err="1"/>
              <a:t>më</a:t>
            </a:r>
            <a:r>
              <a:rPr lang="en-US" dirty="0"/>
              <a:t> i </a:t>
            </a:r>
            <a:r>
              <a:rPr lang="en-US" dirty="0" err="1"/>
              <a:t>fortë</a:t>
            </a:r>
            <a:r>
              <a:rPr lang="en-US" dirty="0"/>
              <a:t> </a:t>
            </a:r>
            <a:r>
              <a:rPr lang="en-US" dirty="0" err="1"/>
              <a:t>që</a:t>
            </a:r>
            <a:r>
              <a:rPr lang="en-US" dirty="0"/>
              <a:t> </a:t>
            </a:r>
            <a:r>
              <a:rPr lang="en-US" dirty="0" err="1"/>
              <a:t>një</a:t>
            </a:r>
            <a:r>
              <a:rPr lang="en-US" dirty="0"/>
              <a:t> person do të </a:t>
            </a:r>
            <a:r>
              <a:rPr lang="en-US" dirty="0" err="1"/>
              <a:t>përballet</a:t>
            </a:r>
            <a:r>
              <a:rPr lang="en-US" dirty="0"/>
              <a:t> me </a:t>
            </a:r>
            <a:r>
              <a:rPr lang="en-US" dirty="0" err="1"/>
              <a:t>diskriminimin</a:t>
            </a:r>
            <a:r>
              <a:rPr lang="en-US" dirty="0"/>
              <a:t>: </a:t>
            </a:r>
            <a:r>
              <a:rPr lang="en-US" dirty="0" err="1"/>
              <a:t>gratë</a:t>
            </a:r>
            <a:r>
              <a:rPr lang="en-US" dirty="0"/>
              <a:t> </a:t>
            </a:r>
            <a:r>
              <a:rPr lang="en-US" dirty="0" err="1"/>
              <a:t>kanë</a:t>
            </a:r>
            <a:r>
              <a:rPr lang="en-US" dirty="0"/>
              <a:t> </a:t>
            </a:r>
            <a:r>
              <a:rPr lang="en-US" dirty="0" err="1"/>
              <a:t>dy</a:t>
            </a:r>
            <a:r>
              <a:rPr lang="en-US" dirty="0"/>
              <a:t> </a:t>
            </a:r>
            <a:r>
              <a:rPr lang="en-US" dirty="0" err="1"/>
              <a:t>herë</a:t>
            </a:r>
            <a:r>
              <a:rPr lang="en-US" dirty="0"/>
              <a:t> </a:t>
            </a:r>
            <a:r>
              <a:rPr lang="en-US" dirty="0" err="1"/>
              <a:t>më</a:t>
            </a:r>
            <a:r>
              <a:rPr lang="en-US" dirty="0"/>
              <a:t> </a:t>
            </a:r>
            <a:r>
              <a:rPr lang="en-US" dirty="0" err="1"/>
              <a:t>shumë</a:t>
            </a:r>
            <a:r>
              <a:rPr lang="en-US" dirty="0"/>
              <a:t> </a:t>
            </a:r>
            <a:r>
              <a:rPr lang="en-US" dirty="0" err="1"/>
              <a:t>gjasa</a:t>
            </a:r>
            <a:r>
              <a:rPr lang="en-US" dirty="0"/>
              <a:t> se </a:t>
            </a:r>
            <a:r>
              <a:rPr lang="en-US" dirty="0" err="1"/>
              <a:t>burrat</a:t>
            </a:r>
            <a:r>
              <a:rPr lang="en-US" dirty="0"/>
              <a:t> të </a:t>
            </a:r>
            <a:r>
              <a:rPr lang="en-US" dirty="0" err="1"/>
              <a:t>përjetojnë</a:t>
            </a:r>
            <a:r>
              <a:rPr lang="en-US" dirty="0"/>
              <a:t> </a:t>
            </a:r>
            <a:r>
              <a:rPr lang="en-US" dirty="0" err="1"/>
              <a:t>diskriminimin</a:t>
            </a:r>
            <a:r>
              <a:rPr lang="en-US" dirty="0"/>
              <a:t>.</a:t>
            </a:r>
          </a:p>
          <a:p>
            <a:pPr>
              <a:spcBef>
                <a:spcPts val="0"/>
              </a:spcBef>
              <a:spcAft>
                <a:spcPts val="1800"/>
              </a:spcAft>
            </a:pPr>
            <a:r>
              <a:rPr lang="en-GB" dirty="0" err="1"/>
              <a:t>Diskriminimi</a:t>
            </a:r>
            <a:r>
              <a:rPr lang="en-GB" dirty="0"/>
              <a:t> ka </a:t>
            </a:r>
            <a:r>
              <a:rPr lang="en-GB" dirty="0" err="1"/>
              <a:t>ndodhur</a:t>
            </a:r>
            <a:r>
              <a:rPr lang="en-GB" dirty="0"/>
              <a:t> </a:t>
            </a:r>
            <a:r>
              <a:rPr lang="en-GB" dirty="0" err="1"/>
              <a:t>si</a:t>
            </a:r>
            <a:r>
              <a:rPr lang="en-GB" dirty="0"/>
              <a:t> </a:t>
            </a:r>
            <a:r>
              <a:rPr lang="en-GB" dirty="0" err="1"/>
              <a:t>në</a:t>
            </a:r>
            <a:r>
              <a:rPr lang="en-GB" dirty="0"/>
              <a:t> </a:t>
            </a:r>
            <a:r>
              <a:rPr lang="en-GB" dirty="0" err="1"/>
              <a:t>sektorin</a:t>
            </a:r>
            <a:r>
              <a:rPr lang="en-GB" dirty="0"/>
              <a:t> </a:t>
            </a:r>
            <a:r>
              <a:rPr lang="en-GB" dirty="0" err="1"/>
              <a:t>privat</a:t>
            </a:r>
            <a:r>
              <a:rPr lang="en-GB" dirty="0"/>
              <a:t> </a:t>
            </a:r>
            <a:r>
              <a:rPr lang="en-GB" dirty="0" err="1"/>
              <a:t>ashtu</a:t>
            </a:r>
            <a:r>
              <a:rPr lang="en-GB" dirty="0"/>
              <a:t> </a:t>
            </a:r>
            <a:r>
              <a:rPr lang="en-GB" dirty="0" err="1"/>
              <a:t>edhe</a:t>
            </a:r>
            <a:r>
              <a:rPr lang="en-GB" dirty="0"/>
              <a:t> </a:t>
            </a:r>
            <a:r>
              <a:rPr lang="en-GB" dirty="0" err="1"/>
              <a:t>në</a:t>
            </a:r>
            <a:r>
              <a:rPr lang="en-GB" dirty="0"/>
              <a:t> </a:t>
            </a:r>
            <a:r>
              <a:rPr lang="en-GB" dirty="0" err="1"/>
              <a:t>administratën</a:t>
            </a:r>
            <a:r>
              <a:rPr lang="en-GB" dirty="0"/>
              <a:t> </a:t>
            </a:r>
            <a:r>
              <a:rPr lang="en-GB" dirty="0" err="1"/>
              <a:t>publike</a:t>
            </a:r>
            <a:r>
              <a:rPr lang="en-GB" dirty="0"/>
              <a:t> dhe </a:t>
            </a:r>
            <a:r>
              <a:rPr lang="en-GB" dirty="0" err="1"/>
              <a:t>në</a:t>
            </a:r>
            <a:r>
              <a:rPr lang="en-GB" dirty="0"/>
              <a:t> </a:t>
            </a:r>
            <a:r>
              <a:rPr lang="en-GB" dirty="0" err="1"/>
              <a:t>qeveri</a:t>
            </a:r>
            <a:r>
              <a:rPr lang="en-GB" dirty="0"/>
              <a:t>. 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Prevalenca</a:t>
            </a:r>
            <a:r>
              <a:rPr lang="en-US" dirty="0"/>
              <a:t> e </a:t>
            </a:r>
            <a:r>
              <a:rPr lang="en-US" dirty="0" err="1"/>
              <a:t>Diskriminimit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751228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2F08E78A-BC30-476C-8881-7A4B1C0125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7821" y="47767"/>
            <a:ext cx="11524891" cy="996810"/>
          </a:xfrm>
        </p:spPr>
        <p:txBody>
          <a:bodyPr>
            <a:noAutofit/>
          </a:bodyPr>
          <a:lstStyle/>
          <a:p>
            <a:r>
              <a:rPr lang="en-US" sz="3200" b="1" dirty="0" err="1"/>
              <a:t>Diskriminimi</a:t>
            </a:r>
            <a:r>
              <a:rPr lang="en-US" sz="3200" b="1" dirty="0"/>
              <a:t> i </a:t>
            </a:r>
            <a:r>
              <a:rPr lang="en-US" sz="3200" b="1" dirty="0" err="1"/>
              <a:t>bazuar</a:t>
            </a:r>
            <a:r>
              <a:rPr lang="en-US" sz="3200" b="1" dirty="0"/>
              <a:t> </a:t>
            </a:r>
            <a:r>
              <a:rPr lang="en-US" sz="3200" b="1" dirty="0" err="1"/>
              <a:t>në</a:t>
            </a:r>
            <a:r>
              <a:rPr lang="en-US" sz="3200" b="1" dirty="0"/>
              <a:t> </a:t>
            </a:r>
            <a:r>
              <a:rPr lang="en-US" sz="3200" b="1" dirty="0" err="1"/>
              <a:t>bazat</a:t>
            </a:r>
            <a:r>
              <a:rPr lang="en-US" sz="3200" b="1" dirty="0"/>
              <a:t> </a:t>
            </a:r>
            <a:r>
              <a:rPr lang="en-US" sz="3200" b="1" dirty="0" err="1"/>
              <a:t>specifike</a:t>
            </a:r>
            <a:r>
              <a:rPr lang="en-US" sz="3200" b="1" dirty="0"/>
              <a:t> të </a:t>
            </a:r>
            <a:r>
              <a:rPr lang="en-US" sz="3200" b="1" dirty="0" err="1"/>
              <a:t>mbrojtura</a:t>
            </a:r>
            <a:endParaRPr lang="en-GB" sz="3200" dirty="0">
              <a:latin typeface="+mn-lt"/>
            </a:endParaRP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13694DDB-8C9B-4BF9-B36C-65F4AB345FF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93145" y="1380226"/>
            <a:ext cx="6236361" cy="5379162"/>
          </a:xfrm>
        </p:spPr>
        <p:txBody>
          <a:bodyPr vert="horz" lIns="91440" tIns="45720" rIns="91440" bIns="45720" rtlCol="0" anchor="t">
            <a:normAutofit lnSpcReduction="10000"/>
          </a:bodyPr>
          <a:lstStyle/>
          <a:p>
            <a:pPr>
              <a:lnSpc>
                <a:spcPct val="100000"/>
              </a:lnSpc>
            </a:pPr>
            <a:r>
              <a:rPr lang="en-US" sz="2400" dirty="0" err="1">
                <a:ea typeface="+mn-lt"/>
                <a:cs typeface="+mn-lt"/>
              </a:rPr>
              <a:t>Diskriminimi</a:t>
            </a:r>
            <a:r>
              <a:rPr lang="en-US" sz="2400" dirty="0">
                <a:ea typeface="+mn-lt"/>
                <a:cs typeface="+mn-lt"/>
              </a:rPr>
              <a:t> me </a:t>
            </a:r>
            <a:r>
              <a:rPr lang="en-US" sz="2400" dirty="0" err="1">
                <a:ea typeface="+mn-lt"/>
                <a:cs typeface="+mn-lt"/>
              </a:rPr>
              <a:t>bazë</a:t>
            </a:r>
            <a:r>
              <a:rPr lang="en-US" sz="2400" dirty="0">
                <a:ea typeface="+mn-lt"/>
                <a:cs typeface="+mn-lt"/>
              </a:rPr>
              <a:t> </a:t>
            </a:r>
            <a:r>
              <a:rPr lang="en-US" sz="2400" dirty="0" err="1">
                <a:ea typeface="+mn-lt"/>
                <a:cs typeface="+mn-lt"/>
              </a:rPr>
              <a:t>gjinore</a:t>
            </a:r>
            <a:r>
              <a:rPr lang="en-US" sz="2400" dirty="0">
                <a:ea typeface="+mn-lt"/>
                <a:cs typeface="+mn-lt"/>
              </a:rPr>
              <a:t> </a:t>
            </a:r>
            <a:r>
              <a:rPr lang="en-US" sz="2400" dirty="0" err="1">
                <a:ea typeface="+mn-lt"/>
                <a:cs typeface="+mn-lt"/>
              </a:rPr>
              <a:t>kundrejt</a:t>
            </a:r>
            <a:r>
              <a:rPr lang="en-US" sz="2400" b="1" dirty="0">
                <a:ea typeface="+mn-lt"/>
                <a:cs typeface="+mn-lt"/>
              </a:rPr>
              <a:t> </a:t>
            </a:r>
            <a:r>
              <a:rPr lang="en-US" sz="2400" b="1" dirty="0" err="1">
                <a:ea typeface="+mn-lt"/>
                <a:cs typeface="+mn-lt"/>
              </a:rPr>
              <a:t>personave</a:t>
            </a:r>
            <a:r>
              <a:rPr lang="en-US" sz="2400" b="1" dirty="0">
                <a:ea typeface="+mn-lt"/>
                <a:cs typeface="+mn-lt"/>
              </a:rPr>
              <a:t> me </a:t>
            </a:r>
            <a:r>
              <a:rPr lang="en-US" sz="2400" b="1" dirty="0" err="1">
                <a:ea typeface="+mn-lt"/>
                <a:cs typeface="+mn-lt"/>
              </a:rPr>
              <a:t>aftësi</a:t>
            </a:r>
            <a:r>
              <a:rPr lang="en-US" sz="2400" b="1" dirty="0">
                <a:ea typeface="+mn-lt"/>
                <a:cs typeface="+mn-lt"/>
              </a:rPr>
              <a:t> </a:t>
            </a:r>
            <a:r>
              <a:rPr lang="en-US" sz="2400" b="1" dirty="0" err="1">
                <a:ea typeface="+mn-lt"/>
                <a:cs typeface="+mn-lt"/>
              </a:rPr>
              <a:t>të</a:t>
            </a:r>
            <a:r>
              <a:rPr lang="en-US" sz="2400" b="1" dirty="0">
                <a:ea typeface="+mn-lt"/>
                <a:cs typeface="+mn-lt"/>
              </a:rPr>
              <a:t> </a:t>
            </a:r>
            <a:r>
              <a:rPr lang="en-US" sz="2400" b="1" dirty="0" err="1">
                <a:ea typeface="+mn-lt"/>
                <a:cs typeface="+mn-lt"/>
              </a:rPr>
              <a:t>kufizuar</a:t>
            </a:r>
          </a:p>
          <a:p>
            <a:pPr lvl="1">
              <a:lnSpc>
                <a:spcPct val="100000"/>
              </a:lnSpc>
            </a:pPr>
            <a:r>
              <a:rPr lang="en-GB" dirty="0" err="1">
                <a:ea typeface="+mn-lt"/>
                <a:cs typeface="+mn-lt"/>
              </a:rPr>
              <a:t>Shumë</a:t>
            </a:r>
            <a:r>
              <a:rPr lang="en-GB" dirty="0">
                <a:ea typeface="+mn-lt"/>
                <a:cs typeface="+mn-lt"/>
              </a:rPr>
              <a:t> </a:t>
            </a:r>
            <a:r>
              <a:rPr lang="en-GB" dirty="0" err="1">
                <a:ea typeface="+mn-lt"/>
                <a:cs typeface="+mn-lt"/>
              </a:rPr>
              <a:t>pak</a:t>
            </a:r>
            <a:r>
              <a:rPr lang="en-GB" dirty="0">
                <a:ea typeface="+mn-lt"/>
                <a:cs typeface="+mn-lt"/>
              </a:rPr>
              <a:t> persona  me </a:t>
            </a:r>
            <a:r>
              <a:rPr lang="en-GB" dirty="0" err="1">
                <a:ea typeface="+mn-lt"/>
                <a:cs typeface="+mn-lt"/>
              </a:rPr>
              <a:t>aftësi</a:t>
            </a:r>
            <a:r>
              <a:rPr lang="en-GB" dirty="0">
                <a:ea typeface="+mn-lt"/>
                <a:cs typeface="+mn-lt"/>
              </a:rPr>
              <a:t> </a:t>
            </a:r>
            <a:r>
              <a:rPr lang="en-GB" dirty="0" err="1">
                <a:ea typeface="+mn-lt"/>
                <a:cs typeface="+mn-lt"/>
              </a:rPr>
              <a:t>të</a:t>
            </a:r>
            <a:r>
              <a:rPr lang="en-GB" dirty="0">
                <a:ea typeface="+mn-lt"/>
                <a:cs typeface="+mn-lt"/>
              </a:rPr>
              <a:t> </a:t>
            </a:r>
            <a:r>
              <a:rPr lang="en-GB" dirty="0" err="1">
                <a:ea typeface="+mn-lt"/>
                <a:cs typeface="+mn-lt"/>
              </a:rPr>
              <a:t>kufizuar</a:t>
            </a:r>
            <a:r>
              <a:rPr lang="en-GB" dirty="0">
                <a:ea typeface="+mn-lt"/>
                <a:cs typeface="+mn-lt"/>
              </a:rPr>
              <a:t> </a:t>
            </a:r>
            <a:r>
              <a:rPr lang="en-GB" dirty="0" err="1">
                <a:ea typeface="+mn-lt"/>
                <a:cs typeface="+mn-lt"/>
              </a:rPr>
              <a:t>janë</a:t>
            </a:r>
            <a:r>
              <a:rPr lang="en-GB" dirty="0">
                <a:ea typeface="+mn-lt"/>
                <a:cs typeface="+mn-lt"/>
              </a:rPr>
              <a:t> </a:t>
            </a:r>
            <a:r>
              <a:rPr lang="en-GB" dirty="0" err="1">
                <a:ea typeface="+mn-lt"/>
                <a:cs typeface="+mn-lt"/>
              </a:rPr>
              <a:t>të</a:t>
            </a:r>
            <a:r>
              <a:rPr lang="en-GB" dirty="0">
                <a:ea typeface="+mn-lt"/>
                <a:cs typeface="+mn-lt"/>
              </a:rPr>
              <a:t> </a:t>
            </a:r>
            <a:r>
              <a:rPr lang="en-GB" dirty="0" err="1">
                <a:ea typeface="+mn-lt"/>
                <a:cs typeface="+mn-lt"/>
              </a:rPr>
              <a:t>punësuar</a:t>
            </a:r>
            <a:r>
              <a:rPr lang="en-GB" dirty="0">
                <a:ea typeface="+mn-lt"/>
                <a:cs typeface="+mn-lt"/>
              </a:rPr>
              <a:t>, </a:t>
            </a:r>
            <a:r>
              <a:rPr lang="en-GB" dirty="0" err="1">
                <a:ea typeface="+mn-lt"/>
                <a:cs typeface="+mn-lt"/>
              </a:rPr>
              <a:t>veçanërisht</a:t>
            </a:r>
            <a:r>
              <a:rPr lang="en-GB" dirty="0">
                <a:ea typeface="+mn-lt"/>
                <a:cs typeface="+mn-lt"/>
              </a:rPr>
              <a:t> </a:t>
            </a:r>
            <a:r>
              <a:rPr lang="en-GB" dirty="0" err="1">
                <a:ea typeface="+mn-lt"/>
                <a:cs typeface="+mn-lt"/>
              </a:rPr>
              <a:t>gra</a:t>
            </a:r>
            <a:endParaRPr lang="sr-Latn-RS" dirty="0">
              <a:ea typeface="+mn-lt"/>
              <a:cs typeface="+mn-lt"/>
            </a:endParaRPr>
          </a:p>
          <a:p>
            <a:pPr marL="228600" lvl="1">
              <a:lnSpc>
                <a:spcPct val="100000"/>
              </a:lnSpc>
              <a:spcBef>
                <a:spcPts val="1000"/>
              </a:spcBef>
            </a:pPr>
            <a:r>
              <a:rPr lang="en-US" dirty="0" err="1">
                <a:ea typeface="+mn-lt"/>
                <a:cs typeface="+mn-lt"/>
              </a:rPr>
              <a:t>Kundër</a:t>
            </a:r>
            <a:r>
              <a:rPr lang="en-US" b="1" dirty="0">
                <a:ea typeface="+mn-lt"/>
                <a:cs typeface="+mn-lt"/>
              </a:rPr>
              <a:t> </a:t>
            </a:r>
            <a:r>
              <a:rPr lang="en-US" b="1" dirty="0" err="1">
                <a:ea typeface="+mn-lt"/>
                <a:cs typeface="+mn-lt"/>
              </a:rPr>
              <a:t>personave</a:t>
            </a:r>
            <a:r>
              <a:rPr lang="en-US" b="1" dirty="0">
                <a:ea typeface="+mn-lt"/>
                <a:cs typeface="+mn-lt"/>
              </a:rPr>
              <a:t> LGBTIQ+</a:t>
            </a:r>
          </a:p>
          <a:p>
            <a:pPr marL="685800" lvl="2">
              <a:lnSpc>
                <a:spcPct val="100000"/>
              </a:lnSpc>
              <a:spcBef>
                <a:spcPts val="1000"/>
              </a:spcBef>
            </a:pPr>
            <a:r>
              <a:rPr lang="en-US" sz="2400" dirty="0" err="1">
                <a:ea typeface="+mn-lt"/>
                <a:cs typeface="+mn-lt"/>
              </a:rPr>
              <a:t>Pandemia</a:t>
            </a:r>
            <a:r>
              <a:rPr lang="en-US" sz="2400" dirty="0">
                <a:ea typeface="+mn-lt"/>
                <a:cs typeface="+mn-lt"/>
              </a:rPr>
              <a:t> </a:t>
            </a:r>
            <a:r>
              <a:rPr lang="en-US" sz="2400" dirty="0" err="1">
                <a:ea typeface="+mn-lt"/>
                <a:cs typeface="+mn-lt"/>
              </a:rPr>
              <a:t>ishte</a:t>
            </a:r>
            <a:r>
              <a:rPr lang="en-US" sz="2400" dirty="0">
                <a:ea typeface="+mn-lt"/>
                <a:cs typeface="+mn-lt"/>
              </a:rPr>
              <a:t> </a:t>
            </a:r>
            <a:r>
              <a:rPr lang="en-US" sz="2400" dirty="0" err="1">
                <a:ea typeface="+mn-lt"/>
                <a:cs typeface="+mn-lt"/>
              </a:rPr>
              <a:t>një</a:t>
            </a:r>
            <a:r>
              <a:rPr lang="en-US" sz="2400" dirty="0">
                <a:ea typeface="+mn-lt"/>
                <a:cs typeface="+mn-lt"/>
              </a:rPr>
              <a:t> “</a:t>
            </a:r>
            <a:r>
              <a:rPr lang="en-US" sz="2400" dirty="0" err="1">
                <a:ea typeface="+mn-lt"/>
                <a:cs typeface="+mn-lt"/>
              </a:rPr>
              <a:t>mundësi</a:t>
            </a:r>
            <a:r>
              <a:rPr lang="en-US" sz="2400" dirty="0">
                <a:ea typeface="+mn-lt"/>
                <a:cs typeface="+mn-lt"/>
              </a:rPr>
              <a:t> </a:t>
            </a:r>
            <a:r>
              <a:rPr lang="en-US" sz="2400" dirty="0" err="1">
                <a:ea typeface="+mn-lt"/>
                <a:cs typeface="+mn-lt"/>
              </a:rPr>
              <a:t>për</a:t>
            </a:r>
            <a:r>
              <a:rPr lang="en-US" sz="2400" dirty="0">
                <a:ea typeface="+mn-lt"/>
                <a:cs typeface="+mn-lt"/>
              </a:rPr>
              <a:t> të </a:t>
            </a:r>
            <a:r>
              <a:rPr lang="en-US" sz="2400" dirty="0" err="1">
                <a:ea typeface="+mn-lt"/>
                <a:cs typeface="+mn-lt"/>
              </a:rPr>
              <a:t>hequr</a:t>
            </a:r>
            <a:r>
              <a:rPr lang="en-US" sz="2400" dirty="0">
                <a:ea typeface="+mn-lt"/>
                <a:cs typeface="+mn-lt"/>
              </a:rPr>
              <a:t> </a:t>
            </a:r>
            <a:r>
              <a:rPr lang="en-US" sz="2400" dirty="0" err="1">
                <a:ea typeface="+mn-lt"/>
                <a:cs typeface="+mn-lt"/>
              </a:rPr>
              <a:t>qafe</a:t>
            </a:r>
            <a:r>
              <a:rPr lang="en-US" sz="2400" dirty="0">
                <a:ea typeface="+mn-lt"/>
                <a:cs typeface="+mn-lt"/>
              </a:rPr>
              <a:t> </a:t>
            </a:r>
            <a:r>
              <a:rPr lang="en-US" sz="2400" dirty="0" err="1">
                <a:ea typeface="+mn-lt"/>
                <a:cs typeface="+mn-lt"/>
              </a:rPr>
              <a:t>ata</a:t>
            </a:r>
            <a:r>
              <a:rPr lang="en-US" sz="2400" dirty="0">
                <a:ea typeface="+mn-lt"/>
                <a:cs typeface="+mn-lt"/>
              </a:rPr>
              <a:t> </a:t>
            </a:r>
            <a:r>
              <a:rPr lang="en-US" sz="2400" dirty="0" err="1">
                <a:ea typeface="+mn-lt"/>
                <a:cs typeface="+mn-lt"/>
              </a:rPr>
              <a:t>pak</a:t>
            </a:r>
            <a:r>
              <a:rPr lang="en-US" sz="2400" dirty="0">
                <a:ea typeface="+mn-lt"/>
                <a:cs typeface="+mn-lt"/>
              </a:rPr>
              <a:t> persona LGBTQ+ </a:t>
            </a:r>
            <a:r>
              <a:rPr lang="en-US" sz="2400" dirty="0" err="1">
                <a:ea typeface="+mn-lt"/>
                <a:cs typeface="+mn-lt"/>
              </a:rPr>
              <a:t>që</a:t>
            </a:r>
            <a:r>
              <a:rPr lang="en-US" sz="2400" dirty="0">
                <a:ea typeface="+mn-lt"/>
                <a:cs typeface="+mn-lt"/>
              </a:rPr>
              <a:t> </a:t>
            </a:r>
            <a:r>
              <a:rPr lang="en-US" sz="2400" dirty="0" err="1">
                <a:ea typeface="+mn-lt"/>
                <a:cs typeface="+mn-lt"/>
              </a:rPr>
              <a:t>ishin</a:t>
            </a:r>
            <a:r>
              <a:rPr lang="en-US" sz="2400" dirty="0">
                <a:ea typeface="+mn-lt"/>
                <a:cs typeface="+mn-lt"/>
              </a:rPr>
              <a:t> të </a:t>
            </a:r>
            <a:r>
              <a:rPr lang="en-US" sz="2400" dirty="0" err="1">
                <a:ea typeface="+mn-lt"/>
                <a:cs typeface="+mn-lt"/>
              </a:rPr>
              <a:t>punësuar</a:t>
            </a:r>
            <a:r>
              <a:rPr lang="en-US" sz="2400" dirty="0">
                <a:ea typeface="+mn-lt"/>
                <a:cs typeface="+mn-lt"/>
              </a:rPr>
              <a:t>”  </a:t>
            </a:r>
          </a:p>
          <a:p>
            <a:pPr marL="228600" lvl="1">
              <a:lnSpc>
                <a:spcPct val="100000"/>
              </a:lnSpc>
              <a:spcBef>
                <a:spcPts val="1000"/>
              </a:spcBef>
            </a:pPr>
            <a:r>
              <a:rPr lang="en-US" dirty="0" err="1">
                <a:ea typeface="+mn-lt"/>
                <a:cs typeface="+mn-lt"/>
              </a:rPr>
              <a:t>Kundër</a:t>
            </a:r>
            <a:r>
              <a:rPr lang="en-US" b="1" dirty="0">
                <a:ea typeface="+mn-lt"/>
                <a:cs typeface="+mn-lt"/>
              </a:rPr>
              <a:t> </a:t>
            </a:r>
            <a:r>
              <a:rPr lang="en-US" b="1" dirty="0" err="1">
                <a:ea typeface="+mn-lt"/>
                <a:cs typeface="+mn-lt"/>
              </a:rPr>
              <a:t>grupeve</a:t>
            </a:r>
            <a:r>
              <a:rPr lang="en-US" b="1" dirty="0">
                <a:ea typeface="+mn-lt"/>
                <a:cs typeface="+mn-lt"/>
              </a:rPr>
              <a:t> </a:t>
            </a:r>
            <a:r>
              <a:rPr lang="en-US" b="1" dirty="0" err="1">
                <a:ea typeface="+mn-lt"/>
                <a:cs typeface="+mn-lt"/>
              </a:rPr>
              <a:t>të</a:t>
            </a:r>
            <a:r>
              <a:rPr lang="en-US" b="1" dirty="0">
                <a:ea typeface="+mn-lt"/>
                <a:cs typeface="+mn-lt"/>
              </a:rPr>
              <a:t> </a:t>
            </a:r>
            <a:r>
              <a:rPr lang="en-US" b="1" dirty="0" err="1">
                <a:ea typeface="+mn-lt"/>
                <a:cs typeface="+mn-lt"/>
              </a:rPr>
              <a:t>ndryshme</a:t>
            </a:r>
            <a:r>
              <a:rPr lang="en-US" b="1" dirty="0">
                <a:ea typeface="+mn-lt"/>
                <a:cs typeface="+mn-lt"/>
              </a:rPr>
              <a:t> </a:t>
            </a:r>
            <a:r>
              <a:rPr lang="en-US" b="1" dirty="0" err="1">
                <a:ea typeface="+mn-lt"/>
                <a:cs typeface="+mn-lt"/>
              </a:rPr>
              <a:t>etnike</a:t>
            </a:r>
            <a:r>
              <a:rPr lang="en-US" b="1" dirty="0">
                <a:ea typeface="+mn-lt"/>
                <a:cs typeface="+mn-lt"/>
              </a:rPr>
              <a:t> </a:t>
            </a:r>
          </a:p>
          <a:p>
            <a:pPr marL="685800" lvl="2">
              <a:lnSpc>
                <a:spcPct val="100000"/>
              </a:lnSpc>
              <a:spcBef>
                <a:spcPts val="1000"/>
              </a:spcBef>
            </a:pPr>
            <a:r>
              <a:rPr lang="en-US" sz="2400" dirty="0" err="1">
                <a:ea typeface="+mn-lt"/>
                <a:cs typeface="+mn-lt"/>
              </a:rPr>
              <a:t>Diskriminimi</a:t>
            </a:r>
            <a:r>
              <a:rPr lang="en-US" sz="2400" dirty="0">
                <a:ea typeface="+mn-lt"/>
                <a:cs typeface="+mn-lt"/>
              </a:rPr>
              <a:t> i </a:t>
            </a:r>
            <a:r>
              <a:rPr lang="en-US" sz="2400" dirty="0" err="1">
                <a:ea typeface="+mn-lt"/>
                <a:cs typeface="+mn-lt"/>
              </a:rPr>
              <a:t>shumëfishtë</a:t>
            </a:r>
            <a:r>
              <a:rPr lang="en-US" sz="2400" dirty="0">
                <a:ea typeface="+mn-lt"/>
                <a:cs typeface="+mn-lt"/>
              </a:rPr>
              <a:t> dhe ndërsektorial, </a:t>
            </a:r>
            <a:r>
              <a:rPr lang="en-US" sz="2400" dirty="0" err="1">
                <a:ea typeface="+mn-lt"/>
                <a:cs typeface="+mn-lt"/>
              </a:rPr>
              <a:t>veçanërisht</a:t>
            </a:r>
            <a:r>
              <a:rPr lang="en-US" sz="2400" dirty="0">
                <a:ea typeface="+mn-lt"/>
                <a:cs typeface="+mn-lt"/>
              </a:rPr>
              <a:t> </a:t>
            </a:r>
            <a:r>
              <a:rPr lang="en-US" sz="2400" dirty="0" err="1">
                <a:ea typeface="+mn-lt"/>
                <a:cs typeface="+mn-lt"/>
              </a:rPr>
              <a:t>për</a:t>
            </a:r>
            <a:r>
              <a:rPr lang="en-US" sz="2400" dirty="0">
                <a:ea typeface="+mn-lt"/>
                <a:cs typeface="+mn-lt"/>
              </a:rPr>
              <a:t> </a:t>
            </a:r>
            <a:r>
              <a:rPr lang="en-US" sz="2400" dirty="0" err="1">
                <a:ea typeface="+mn-lt"/>
                <a:cs typeface="+mn-lt"/>
              </a:rPr>
              <a:t>gratë</a:t>
            </a:r>
            <a:r>
              <a:rPr lang="en-US" sz="2400" dirty="0">
                <a:ea typeface="+mn-lt"/>
                <a:cs typeface="+mn-lt"/>
              </a:rPr>
              <a:t> Rome, Ashkali dhe Egjiptiane</a:t>
            </a:r>
            <a:endParaRPr lang="en-GB" sz="2400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5A42A2F-41DD-4D1B-B59C-F537BF996F1C}"/>
              </a:ext>
            </a:extLst>
          </p:cNvPr>
          <p:cNvSpPr/>
          <p:nvPr/>
        </p:nvSpPr>
        <p:spPr>
          <a:xfrm>
            <a:off x="7947135" y="2076793"/>
            <a:ext cx="4056087" cy="2400657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r>
              <a:rPr lang="en-GB" sz="2000" i="1" dirty="0" err="1"/>
              <a:t>Njerëzit</a:t>
            </a:r>
            <a:r>
              <a:rPr lang="en-GB" sz="2000" i="1" dirty="0"/>
              <a:t> </a:t>
            </a:r>
            <a:r>
              <a:rPr lang="en-GB" sz="2000" i="1" dirty="0" err="1"/>
              <a:t>nuk</a:t>
            </a:r>
            <a:r>
              <a:rPr lang="en-GB" sz="2000" i="1" dirty="0"/>
              <a:t> </a:t>
            </a:r>
            <a:r>
              <a:rPr lang="en-GB" sz="2000" i="1" dirty="0" err="1"/>
              <a:t>lejohen</a:t>
            </a:r>
            <a:r>
              <a:rPr lang="en-GB" sz="2000" i="1" dirty="0"/>
              <a:t> të </a:t>
            </a:r>
            <a:r>
              <a:rPr lang="en-GB" sz="2000" i="1" dirty="0" err="1"/>
              <a:t>flasin</a:t>
            </a:r>
            <a:r>
              <a:rPr lang="en-GB" sz="2000" i="1" dirty="0"/>
              <a:t> </a:t>
            </a:r>
            <a:r>
              <a:rPr lang="en-GB" sz="2000" i="1" dirty="0" err="1"/>
              <a:t>për</a:t>
            </a:r>
            <a:r>
              <a:rPr lang="en-GB" sz="2000" i="1" dirty="0"/>
              <a:t> </a:t>
            </a:r>
            <a:r>
              <a:rPr lang="en-GB" sz="2000" i="1" dirty="0" err="1"/>
              <a:t>orientimin</a:t>
            </a:r>
            <a:r>
              <a:rPr lang="en-GB" sz="2000" i="1" dirty="0"/>
              <a:t> e tyre </a:t>
            </a:r>
            <a:r>
              <a:rPr lang="en-GB" sz="2000" i="1" dirty="0" err="1"/>
              <a:t>seksual</a:t>
            </a:r>
            <a:r>
              <a:rPr lang="en-GB" sz="2000" i="1" dirty="0"/>
              <a:t>; </a:t>
            </a:r>
            <a:r>
              <a:rPr lang="en-GB" sz="2000" i="1" dirty="0" err="1"/>
              <a:t>ata</a:t>
            </a:r>
            <a:r>
              <a:rPr lang="en-GB" sz="2000" i="1" dirty="0"/>
              <a:t> </a:t>
            </a:r>
            <a:r>
              <a:rPr lang="en-GB" sz="2000" i="1" dirty="0" err="1"/>
              <a:t>janë</a:t>
            </a:r>
            <a:r>
              <a:rPr lang="en-GB" sz="2000" i="1" dirty="0"/>
              <a:t> të </a:t>
            </a:r>
            <a:r>
              <a:rPr lang="en-GB" sz="2000" i="1" dirty="0" err="1"/>
              <a:t>refuzuar</a:t>
            </a:r>
            <a:r>
              <a:rPr lang="en-GB" sz="2000" i="1" dirty="0"/>
              <a:t> </a:t>
            </a:r>
            <a:r>
              <a:rPr lang="en-GB" sz="2000" i="1" dirty="0" err="1"/>
              <a:t>nga</a:t>
            </a:r>
            <a:r>
              <a:rPr lang="en-GB" sz="2000" i="1" dirty="0"/>
              <a:t> </a:t>
            </a:r>
            <a:r>
              <a:rPr lang="en-GB" sz="2000" i="1" dirty="0" err="1"/>
              <a:t>shoqëria</a:t>
            </a:r>
            <a:r>
              <a:rPr lang="en-GB" sz="2000" i="1" dirty="0"/>
              <a:t>. </a:t>
            </a:r>
            <a:r>
              <a:rPr lang="en-GB" sz="2000" i="1" dirty="0" err="1"/>
              <a:t>Imagjinoni</a:t>
            </a:r>
            <a:r>
              <a:rPr lang="en-GB" sz="2000" i="1" dirty="0"/>
              <a:t> </a:t>
            </a:r>
            <a:r>
              <a:rPr lang="en-GB" sz="2000" i="1" dirty="0" err="1"/>
              <a:t>pozicionin</a:t>
            </a:r>
            <a:r>
              <a:rPr lang="en-GB" sz="2000" i="1" dirty="0"/>
              <a:t> e tyre </a:t>
            </a:r>
            <a:r>
              <a:rPr lang="en-GB" sz="2000" i="1" dirty="0" err="1"/>
              <a:t>kur</a:t>
            </a:r>
            <a:r>
              <a:rPr lang="en-GB" sz="2000" i="1" dirty="0"/>
              <a:t> </a:t>
            </a:r>
            <a:r>
              <a:rPr lang="en-GB" sz="2000" i="1" dirty="0" err="1"/>
              <a:t>bëhet</a:t>
            </a:r>
            <a:r>
              <a:rPr lang="en-GB" sz="2000" i="1" dirty="0"/>
              <a:t> </a:t>
            </a:r>
            <a:r>
              <a:rPr lang="en-GB" sz="2000" i="1" dirty="0" err="1"/>
              <a:t>fjalë</a:t>
            </a:r>
            <a:r>
              <a:rPr lang="en-GB" sz="2000" i="1" dirty="0"/>
              <a:t> </a:t>
            </a:r>
            <a:r>
              <a:rPr lang="en-GB" sz="2000" i="1" dirty="0" err="1"/>
              <a:t>për</a:t>
            </a:r>
            <a:r>
              <a:rPr lang="en-GB" sz="2000" i="1" dirty="0"/>
              <a:t> </a:t>
            </a:r>
            <a:r>
              <a:rPr lang="en-GB" sz="2000" i="1" dirty="0" err="1"/>
              <a:t>punësimin</a:t>
            </a:r>
            <a:r>
              <a:rPr lang="en-GB" sz="2000" i="1" dirty="0"/>
              <a:t>.</a:t>
            </a:r>
            <a:endParaRPr lang="en-US" sz="2000" dirty="0"/>
          </a:p>
          <a:p>
            <a:endParaRPr lang="en-US" dirty="0"/>
          </a:p>
          <a:p>
            <a:pPr marL="285750" indent="-285750" algn="r">
              <a:buFontTx/>
              <a:buChar char="-"/>
            </a:pPr>
            <a:r>
              <a:rPr lang="en-GB" sz="1600" dirty="0" err="1"/>
              <a:t>përfaqësues</a:t>
            </a:r>
            <a:r>
              <a:rPr lang="en-GB" sz="1600" dirty="0"/>
              <a:t> i OSHC-</a:t>
            </a:r>
            <a:r>
              <a:rPr lang="en-GB" sz="1600" dirty="0" err="1"/>
              <a:t>së</a:t>
            </a:r>
            <a:r>
              <a:rPr lang="en-GB" sz="1600" dirty="0"/>
              <a:t>, </a:t>
            </a:r>
          </a:p>
          <a:p>
            <a:pPr algn="r"/>
            <a:r>
              <a:rPr lang="en-GB" sz="1600" dirty="0" err="1"/>
              <a:t>Mitrovicë</a:t>
            </a:r>
            <a:r>
              <a:rPr lang="en-GB" sz="1600" dirty="0"/>
              <a:t> </a:t>
            </a:r>
            <a:r>
              <a:rPr lang="en-GB" sz="1600" dirty="0" err="1"/>
              <a:t>Veriore</a:t>
            </a:r>
            <a:r>
              <a:rPr lang="en-GB" sz="1600" dirty="0"/>
              <a:t>, 2018</a:t>
            </a:r>
            <a:endParaRPr lang="en-US" sz="1600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EE005102-F136-4E80-B511-60CFECCABF7B}"/>
              </a:ext>
            </a:extLst>
          </p:cNvPr>
          <p:cNvSpPr/>
          <p:nvPr/>
        </p:nvSpPr>
        <p:spPr>
          <a:xfrm>
            <a:off x="6906677" y="778515"/>
            <a:ext cx="1205779" cy="37702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sq-AL" sz="23900" dirty="0">
                <a:solidFill>
                  <a:srgbClr val="A02B2D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“</a:t>
            </a:r>
            <a:endParaRPr lang="en-US" sz="1200" dirty="0">
              <a:latin typeface="Tahoma" panose="020B060403050404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Graphic 5" descr="Universal access">
            <a:extLst>
              <a:ext uri="{FF2B5EF4-FFF2-40B4-BE49-F238E27FC236}">
                <a16:creationId xmlns:a16="http://schemas.microsoft.com/office/drawing/2014/main" id="{AF2EE49C-CDE8-4367-81EC-C0D1B786E1F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116619" y="4346432"/>
            <a:ext cx="2626613" cy="26266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538739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D99230E1-9FD8-442A-B0D4-3F1B62427F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0766" y="1583141"/>
            <a:ext cx="5975819" cy="3321368"/>
          </a:xfrm>
        </p:spPr>
        <p:txBody>
          <a:bodyPr anchor="ctr">
            <a:normAutofit/>
          </a:bodyPr>
          <a:lstStyle/>
          <a:p>
            <a:r>
              <a:rPr lang="en-US" sz="5400" b="1" dirty="0"/>
              <a:t>Format e </a:t>
            </a:r>
            <a:r>
              <a:rPr lang="en-US" sz="5400" b="1" dirty="0" err="1"/>
              <a:t>Diskriminimit</a:t>
            </a:r>
            <a:r>
              <a:rPr lang="en-US" sz="5400" b="1" dirty="0"/>
              <a:t> me </a:t>
            </a:r>
            <a:r>
              <a:rPr lang="en-US" sz="5400" b="1" dirty="0" err="1"/>
              <a:t>Bazë</a:t>
            </a:r>
            <a:r>
              <a:rPr lang="en-US" sz="5400" b="1" dirty="0"/>
              <a:t> </a:t>
            </a:r>
            <a:r>
              <a:rPr lang="en-US" sz="5400" b="1" dirty="0" err="1"/>
              <a:t>Gjinore</a:t>
            </a:r>
            <a:endParaRPr lang="en-GB" sz="5400" dirty="0"/>
          </a:p>
        </p:txBody>
      </p:sp>
    </p:spTree>
    <p:extLst>
      <p:ext uri="{BB962C8B-B14F-4D97-AF65-F5344CB8AC3E}">
        <p14:creationId xmlns:p14="http://schemas.microsoft.com/office/powerpoint/2010/main" val="226584496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6197221" cy="4351338"/>
          </a:xfrm>
        </p:spPr>
        <p:txBody>
          <a:bodyPr vert="horz" lIns="91440" tIns="45720" rIns="91440" bIns="45720" rtlCol="0" anchor="t">
            <a:normAutofit fontScale="92500" lnSpcReduction="10000"/>
          </a:bodyPr>
          <a:lstStyle/>
          <a:p>
            <a:r>
              <a:rPr lang="en-GB" dirty="0" err="1">
                <a:ea typeface="+mj-lt"/>
                <a:cs typeface="+mj-lt"/>
              </a:rPr>
              <a:t>Përafërsisht</a:t>
            </a:r>
            <a:r>
              <a:rPr lang="en-GB" dirty="0">
                <a:ea typeface="+mj-lt"/>
                <a:cs typeface="+mj-lt"/>
              </a:rPr>
              <a:t> </a:t>
            </a:r>
            <a:r>
              <a:rPr lang="en-GB" dirty="0" err="1">
                <a:ea typeface="+mj-lt"/>
                <a:cs typeface="+mj-lt"/>
              </a:rPr>
              <a:t>një</a:t>
            </a:r>
            <a:r>
              <a:rPr lang="en-GB" dirty="0">
                <a:ea typeface="+mj-lt"/>
                <a:cs typeface="+mj-lt"/>
              </a:rPr>
              <a:t> </a:t>
            </a:r>
            <a:r>
              <a:rPr lang="en-GB" dirty="0" err="1">
                <a:ea typeface="+mj-lt"/>
                <a:cs typeface="+mj-lt"/>
              </a:rPr>
              <a:t>në</a:t>
            </a:r>
            <a:r>
              <a:rPr lang="en-GB" dirty="0">
                <a:ea typeface="+mj-lt"/>
                <a:cs typeface="+mj-lt"/>
              </a:rPr>
              <a:t> </a:t>
            </a:r>
            <a:r>
              <a:rPr lang="en-GB" dirty="0" err="1">
                <a:ea typeface="+mj-lt"/>
                <a:cs typeface="+mj-lt"/>
              </a:rPr>
              <a:t>katër</a:t>
            </a:r>
            <a:r>
              <a:rPr lang="en-GB" dirty="0">
                <a:ea typeface="+mj-lt"/>
                <a:cs typeface="+mj-lt"/>
              </a:rPr>
              <a:t> </a:t>
            </a:r>
            <a:r>
              <a:rPr lang="en-GB" dirty="0" err="1">
                <a:ea typeface="+mj-lt"/>
                <a:cs typeface="+mj-lt"/>
              </a:rPr>
              <a:t>gra</a:t>
            </a:r>
            <a:r>
              <a:rPr lang="en-GB" dirty="0">
                <a:ea typeface="+mj-lt"/>
                <a:cs typeface="+mj-lt"/>
              </a:rPr>
              <a:t> të </a:t>
            </a:r>
            <a:r>
              <a:rPr lang="en-GB" dirty="0" err="1">
                <a:ea typeface="+mj-lt"/>
                <a:cs typeface="+mj-lt"/>
              </a:rPr>
              <a:t>anketuara</a:t>
            </a:r>
            <a:r>
              <a:rPr lang="en-GB" dirty="0">
                <a:ea typeface="+mj-lt"/>
                <a:cs typeface="+mj-lt"/>
              </a:rPr>
              <a:t> </a:t>
            </a:r>
            <a:r>
              <a:rPr lang="en-GB" dirty="0" err="1">
                <a:ea typeface="+mj-lt"/>
                <a:cs typeface="+mj-lt"/>
              </a:rPr>
              <a:t>që</a:t>
            </a:r>
            <a:r>
              <a:rPr lang="en-GB" dirty="0">
                <a:ea typeface="+mj-lt"/>
                <a:cs typeface="+mj-lt"/>
              </a:rPr>
              <a:t> </a:t>
            </a:r>
            <a:r>
              <a:rPr lang="en-GB" dirty="0" err="1">
                <a:ea typeface="+mj-lt"/>
                <a:cs typeface="+mj-lt"/>
              </a:rPr>
              <a:t>morën</a:t>
            </a:r>
            <a:r>
              <a:rPr lang="en-GB" dirty="0">
                <a:ea typeface="+mj-lt"/>
                <a:cs typeface="+mj-lt"/>
              </a:rPr>
              <a:t> </a:t>
            </a:r>
            <a:r>
              <a:rPr lang="en-GB" dirty="0" err="1">
                <a:ea typeface="+mj-lt"/>
                <a:cs typeface="+mj-lt"/>
              </a:rPr>
              <a:t>pjesë</a:t>
            </a:r>
            <a:r>
              <a:rPr lang="en-GB" dirty="0">
                <a:ea typeface="+mj-lt"/>
                <a:cs typeface="+mj-lt"/>
              </a:rPr>
              <a:t> </a:t>
            </a:r>
            <a:r>
              <a:rPr lang="en-GB" dirty="0" err="1">
                <a:ea typeface="+mj-lt"/>
                <a:cs typeface="+mj-lt"/>
              </a:rPr>
              <a:t>në</a:t>
            </a:r>
            <a:r>
              <a:rPr lang="en-GB" dirty="0">
                <a:ea typeface="+mj-lt"/>
                <a:cs typeface="+mj-lt"/>
              </a:rPr>
              <a:t> </a:t>
            </a:r>
            <a:r>
              <a:rPr lang="en-GB" dirty="0" err="1">
                <a:ea typeface="+mj-lt"/>
                <a:cs typeface="+mj-lt"/>
              </a:rPr>
              <a:t>intervista</a:t>
            </a:r>
            <a:r>
              <a:rPr lang="en-GB" dirty="0">
                <a:ea typeface="+mj-lt"/>
                <a:cs typeface="+mj-lt"/>
              </a:rPr>
              <a:t> </a:t>
            </a:r>
            <a:r>
              <a:rPr lang="en-GB" dirty="0" err="1">
                <a:ea typeface="+mj-lt"/>
                <a:cs typeface="+mj-lt"/>
              </a:rPr>
              <a:t>pune</a:t>
            </a:r>
            <a:r>
              <a:rPr lang="en-GB" dirty="0">
                <a:ea typeface="+mj-lt"/>
                <a:cs typeface="+mj-lt"/>
              </a:rPr>
              <a:t> </a:t>
            </a:r>
            <a:r>
              <a:rPr lang="en-GB" dirty="0" err="1">
                <a:ea typeface="+mj-lt"/>
                <a:cs typeface="+mj-lt"/>
              </a:rPr>
              <a:t>besuan</a:t>
            </a:r>
            <a:r>
              <a:rPr lang="en-GB" dirty="0">
                <a:ea typeface="+mj-lt"/>
                <a:cs typeface="+mj-lt"/>
              </a:rPr>
              <a:t> se </a:t>
            </a:r>
            <a:r>
              <a:rPr lang="en-GB" dirty="0" err="1">
                <a:ea typeface="+mj-lt"/>
                <a:cs typeface="+mj-lt"/>
              </a:rPr>
              <a:t>ato</a:t>
            </a:r>
            <a:r>
              <a:rPr lang="en-GB" dirty="0">
                <a:ea typeface="+mj-lt"/>
                <a:cs typeface="+mj-lt"/>
              </a:rPr>
              <a:t> </a:t>
            </a:r>
            <a:r>
              <a:rPr lang="en-GB" dirty="0" err="1">
                <a:ea typeface="+mj-lt"/>
                <a:cs typeface="+mj-lt"/>
              </a:rPr>
              <a:t>nuk</a:t>
            </a:r>
            <a:r>
              <a:rPr lang="en-GB" dirty="0">
                <a:ea typeface="+mj-lt"/>
                <a:cs typeface="+mj-lt"/>
              </a:rPr>
              <a:t> </a:t>
            </a:r>
            <a:r>
              <a:rPr lang="en-GB" dirty="0" err="1">
                <a:ea typeface="+mj-lt"/>
                <a:cs typeface="+mj-lt"/>
              </a:rPr>
              <a:t>ishin</a:t>
            </a:r>
            <a:r>
              <a:rPr lang="en-GB" dirty="0">
                <a:ea typeface="+mj-lt"/>
                <a:cs typeface="+mj-lt"/>
              </a:rPr>
              <a:t> </a:t>
            </a:r>
            <a:r>
              <a:rPr lang="en-GB" dirty="0" err="1">
                <a:ea typeface="+mj-lt"/>
                <a:cs typeface="+mj-lt"/>
              </a:rPr>
              <a:t>punësuar</a:t>
            </a:r>
            <a:r>
              <a:rPr lang="en-GB" dirty="0">
                <a:ea typeface="+mj-lt"/>
                <a:cs typeface="+mj-lt"/>
              </a:rPr>
              <a:t> </a:t>
            </a:r>
            <a:r>
              <a:rPr lang="en-GB" dirty="0" err="1">
                <a:ea typeface="+mj-lt"/>
                <a:cs typeface="+mj-lt"/>
              </a:rPr>
              <a:t>për</a:t>
            </a:r>
            <a:r>
              <a:rPr lang="en-GB" dirty="0">
                <a:ea typeface="+mj-lt"/>
                <a:cs typeface="+mj-lt"/>
              </a:rPr>
              <a:t> </a:t>
            </a:r>
            <a:r>
              <a:rPr lang="en-GB" dirty="0" err="1">
                <a:ea typeface="+mj-lt"/>
                <a:cs typeface="+mj-lt"/>
              </a:rPr>
              <a:t>shkak</a:t>
            </a:r>
            <a:r>
              <a:rPr lang="en-GB" dirty="0">
                <a:ea typeface="+mj-lt"/>
                <a:cs typeface="+mj-lt"/>
              </a:rPr>
              <a:t> të </a:t>
            </a:r>
            <a:r>
              <a:rPr lang="en-GB" dirty="0" err="1">
                <a:ea typeface="+mj-lt"/>
                <a:cs typeface="+mj-lt"/>
              </a:rPr>
              <a:t>gjinisë</a:t>
            </a:r>
            <a:r>
              <a:rPr lang="en-GB" dirty="0">
                <a:ea typeface="+mj-lt"/>
                <a:cs typeface="+mj-lt"/>
              </a:rPr>
              <a:t> </a:t>
            </a:r>
            <a:r>
              <a:rPr lang="en-GB" dirty="0" err="1">
                <a:ea typeface="+mj-lt"/>
                <a:cs typeface="+mj-lt"/>
              </a:rPr>
              <a:t>së</a:t>
            </a:r>
            <a:r>
              <a:rPr lang="en-GB" dirty="0">
                <a:ea typeface="+mj-lt"/>
                <a:cs typeface="+mj-lt"/>
              </a:rPr>
              <a:t> tyre. </a:t>
            </a:r>
          </a:p>
          <a:p>
            <a:pPr lvl="1"/>
            <a:r>
              <a:rPr lang="en-GB" dirty="0" err="1">
                <a:ea typeface="+mj-lt"/>
                <a:cs typeface="+mj-lt"/>
              </a:rPr>
              <a:t>Për</a:t>
            </a:r>
            <a:r>
              <a:rPr lang="en-GB" dirty="0">
                <a:ea typeface="+mj-lt"/>
                <a:cs typeface="+mj-lt"/>
              </a:rPr>
              <a:t> </a:t>
            </a:r>
            <a:r>
              <a:rPr lang="en-GB" dirty="0" err="1">
                <a:ea typeface="+mj-lt"/>
                <a:cs typeface="+mj-lt"/>
              </a:rPr>
              <a:t>burra</a:t>
            </a:r>
            <a:r>
              <a:rPr lang="en-GB" dirty="0">
                <a:ea typeface="+mj-lt"/>
                <a:cs typeface="+mj-lt"/>
              </a:rPr>
              <a:t>, 16% </a:t>
            </a:r>
            <a:r>
              <a:rPr lang="en-GB" dirty="0" err="1">
                <a:ea typeface="+mj-lt"/>
                <a:cs typeface="+mj-lt"/>
              </a:rPr>
              <a:t>në</a:t>
            </a:r>
            <a:r>
              <a:rPr lang="en-GB" dirty="0">
                <a:ea typeface="+mj-lt"/>
                <a:cs typeface="+mj-lt"/>
              </a:rPr>
              <a:t> </a:t>
            </a:r>
            <a:r>
              <a:rPr lang="en-GB" dirty="0" err="1">
                <a:ea typeface="+mj-lt"/>
                <a:cs typeface="+mj-lt"/>
              </a:rPr>
              <a:t>vitin</a:t>
            </a:r>
            <a:r>
              <a:rPr lang="en-GB" dirty="0">
                <a:ea typeface="+mj-lt"/>
                <a:cs typeface="+mj-lt"/>
              </a:rPr>
              <a:t> 2018 dhe 21% </a:t>
            </a:r>
            <a:r>
              <a:rPr lang="en-GB" dirty="0" err="1">
                <a:ea typeface="+mj-lt"/>
                <a:cs typeface="+mj-lt"/>
              </a:rPr>
              <a:t>në</a:t>
            </a:r>
            <a:r>
              <a:rPr lang="en-GB" dirty="0">
                <a:ea typeface="+mj-lt"/>
                <a:cs typeface="+mj-lt"/>
              </a:rPr>
              <a:t> </a:t>
            </a:r>
            <a:r>
              <a:rPr lang="en-GB" dirty="0" err="1">
                <a:ea typeface="+mj-lt"/>
                <a:cs typeface="+mj-lt"/>
              </a:rPr>
              <a:t>vitin</a:t>
            </a:r>
            <a:r>
              <a:rPr lang="en-GB" dirty="0">
                <a:ea typeface="+mj-lt"/>
                <a:cs typeface="+mj-lt"/>
              </a:rPr>
              <a:t> 2021 </a:t>
            </a:r>
            <a:endParaRPr lang="en-US" dirty="0">
              <a:ea typeface="+mj-lt"/>
              <a:cs typeface="+mj-lt"/>
            </a:endParaRPr>
          </a:p>
          <a:p>
            <a:pPr marL="0" indent="0">
              <a:buNone/>
            </a:pPr>
            <a:endParaRPr lang="en-GB" dirty="0">
              <a:ea typeface="+mj-lt"/>
              <a:cs typeface="+mj-lt"/>
            </a:endParaRPr>
          </a:p>
          <a:p>
            <a:r>
              <a:rPr lang="en-GB" dirty="0" err="1">
                <a:ea typeface="+mj-lt"/>
                <a:cs typeface="+mj-lt"/>
              </a:rPr>
              <a:t>Gratë</a:t>
            </a:r>
            <a:r>
              <a:rPr lang="en-GB" dirty="0">
                <a:ea typeface="+mj-lt"/>
                <a:cs typeface="+mj-lt"/>
              </a:rPr>
              <a:t> u </a:t>
            </a:r>
            <a:r>
              <a:rPr lang="en-GB" dirty="0" err="1">
                <a:ea typeface="+mj-lt"/>
                <a:cs typeface="+mj-lt"/>
              </a:rPr>
              <a:t>përballën</a:t>
            </a:r>
            <a:r>
              <a:rPr lang="en-GB" dirty="0">
                <a:ea typeface="+mj-lt"/>
                <a:cs typeface="+mj-lt"/>
              </a:rPr>
              <a:t> </a:t>
            </a:r>
            <a:r>
              <a:rPr lang="en-GB" dirty="0" err="1">
                <a:ea typeface="+mj-lt"/>
                <a:cs typeface="+mj-lt"/>
              </a:rPr>
              <a:t>më</a:t>
            </a:r>
            <a:r>
              <a:rPr lang="en-GB" dirty="0">
                <a:ea typeface="+mj-lt"/>
                <a:cs typeface="+mj-lt"/>
              </a:rPr>
              <a:t> </a:t>
            </a:r>
            <a:r>
              <a:rPr lang="en-GB" dirty="0" err="1">
                <a:ea typeface="+mj-lt"/>
                <a:cs typeface="+mj-lt"/>
              </a:rPr>
              <a:t>shumë</a:t>
            </a:r>
            <a:r>
              <a:rPr lang="en-GB" dirty="0">
                <a:ea typeface="+mj-lt"/>
                <a:cs typeface="+mj-lt"/>
              </a:rPr>
              <a:t> me </a:t>
            </a:r>
            <a:r>
              <a:rPr lang="en-GB" dirty="0" err="1">
                <a:ea typeface="+mj-lt"/>
                <a:cs typeface="+mj-lt"/>
              </a:rPr>
              <a:t>pyetjet</a:t>
            </a:r>
            <a:r>
              <a:rPr lang="en-GB" dirty="0">
                <a:ea typeface="+mj-lt"/>
                <a:cs typeface="+mj-lt"/>
              </a:rPr>
              <a:t> lidhur me  </a:t>
            </a:r>
            <a:r>
              <a:rPr lang="en-GB" dirty="0" err="1">
                <a:ea typeface="+mj-lt"/>
                <a:cs typeface="+mj-lt"/>
              </a:rPr>
              <a:t>gjendjen</a:t>
            </a:r>
            <a:r>
              <a:rPr lang="en-GB" dirty="0">
                <a:ea typeface="+mj-lt"/>
                <a:cs typeface="+mj-lt"/>
              </a:rPr>
              <a:t> e tyre </a:t>
            </a:r>
            <a:r>
              <a:rPr lang="en-GB" dirty="0" err="1">
                <a:ea typeface="+mj-lt"/>
                <a:cs typeface="+mj-lt"/>
              </a:rPr>
              <a:t>martesore</a:t>
            </a:r>
            <a:r>
              <a:rPr lang="en-GB" dirty="0">
                <a:ea typeface="+mj-lt"/>
                <a:cs typeface="+mj-lt"/>
              </a:rPr>
              <a:t>, </a:t>
            </a:r>
            <a:r>
              <a:rPr lang="en-GB" dirty="0" err="1">
                <a:ea typeface="+mj-lt"/>
                <a:cs typeface="+mj-lt"/>
              </a:rPr>
              <a:t>fëmijët</a:t>
            </a:r>
            <a:r>
              <a:rPr lang="en-GB" dirty="0">
                <a:ea typeface="+mj-lt"/>
                <a:cs typeface="+mj-lt"/>
              </a:rPr>
              <a:t> </a:t>
            </a:r>
            <a:r>
              <a:rPr lang="en-GB" dirty="0" err="1">
                <a:ea typeface="+mj-lt"/>
                <a:cs typeface="+mj-lt"/>
              </a:rPr>
              <a:t>ose</a:t>
            </a:r>
            <a:r>
              <a:rPr lang="en-GB" dirty="0">
                <a:ea typeface="+mj-lt"/>
                <a:cs typeface="+mj-lt"/>
              </a:rPr>
              <a:t> planet </a:t>
            </a:r>
            <a:r>
              <a:rPr lang="en-GB" dirty="0" err="1">
                <a:ea typeface="+mj-lt"/>
                <a:cs typeface="+mj-lt"/>
              </a:rPr>
              <a:t>në</a:t>
            </a:r>
            <a:r>
              <a:rPr lang="en-GB" dirty="0">
                <a:ea typeface="+mj-lt"/>
                <a:cs typeface="+mj-lt"/>
              </a:rPr>
              <a:t> </a:t>
            </a:r>
            <a:r>
              <a:rPr lang="en-GB" dirty="0" err="1">
                <a:ea typeface="+mj-lt"/>
                <a:cs typeface="+mj-lt"/>
              </a:rPr>
              <a:t>lidhje</a:t>
            </a:r>
            <a:r>
              <a:rPr lang="en-GB" dirty="0">
                <a:ea typeface="+mj-lt"/>
                <a:cs typeface="+mj-lt"/>
              </a:rPr>
              <a:t> me to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 err="1"/>
              <a:t>Diskriminimi</a:t>
            </a:r>
            <a:r>
              <a:rPr lang="en-GB" dirty="0"/>
              <a:t> </a:t>
            </a:r>
            <a:r>
              <a:rPr lang="en-GB" dirty="0" err="1"/>
              <a:t>në</a:t>
            </a:r>
            <a:r>
              <a:rPr lang="en-GB" dirty="0"/>
              <a:t> </a:t>
            </a:r>
            <a:r>
              <a:rPr lang="en-GB" dirty="0" err="1"/>
              <a:t>punësim</a:t>
            </a:r>
            <a:endParaRPr lang="en-US" b="1" dirty="0"/>
          </a:p>
        </p:txBody>
      </p:sp>
      <p:sp>
        <p:nvSpPr>
          <p:cNvPr id="4" name="Kutia e tekstit 3">
            <a:extLst>
              <a:ext uri="{FF2B5EF4-FFF2-40B4-BE49-F238E27FC236}">
                <a16:creationId xmlns:a16="http://schemas.microsoft.com/office/drawing/2014/main" id="{58BDA676-068C-024E-ECE0-C7B3E7D459C7}"/>
              </a:ext>
            </a:extLst>
          </p:cNvPr>
          <p:cNvSpPr txBox="1"/>
          <p:nvPr/>
        </p:nvSpPr>
        <p:spPr>
          <a:xfrm>
            <a:off x="8284192" y="2309905"/>
            <a:ext cx="3316406" cy="390465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>
              <a:lnSpc>
                <a:spcPct val="90000"/>
              </a:lnSpc>
              <a:spcBef>
                <a:spcPts val="1000"/>
              </a:spcBef>
            </a:pPr>
            <a:r>
              <a:rPr lang="en-GB" sz="2600" i="1" dirty="0" err="1">
                <a:ea typeface="+mn-lt"/>
                <a:cs typeface="+mn-lt"/>
              </a:rPr>
              <a:t>Në</a:t>
            </a:r>
            <a:r>
              <a:rPr lang="en-GB" sz="2600" i="1" dirty="0">
                <a:ea typeface="+mn-lt"/>
                <a:cs typeface="+mn-lt"/>
              </a:rPr>
              <a:t> </a:t>
            </a:r>
            <a:r>
              <a:rPr lang="en-GB" sz="2600" i="1" dirty="0" err="1">
                <a:ea typeface="+mn-lt"/>
                <a:cs typeface="+mn-lt"/>
              </a:rPr>
              <a:t>një</a:t>
            </a:r>
            <a:r>
              <a:rPr lang="en-GB" sz="2600" i="1" dirty="0">
                <a:ea typeface="+mn-lt"/>
                <a:cs typeface="+mn-lt"/>
              </a:rPr>
              <a:t> </a:t>
            </a:r>
            <a:r>
              <a:rPr lang="en-GB" sz="2600" i="1" dirty="0" err="1">
                <a:ea typeface="+mn-lt"/>
                <a:cs typeface="+mn-lt"/>
              </a:rPr>
              <a:t>intervistë</a:t>
            </a:r>
            <a:r>
              <a:rPr lang="en-GB" sz="2600" i="1" dirty="0">
                <a:ea typeface="+mn-lt"/>
                <a:cs typeface="+mn-lt"/>
              </a:rPr>
              <a:t> </a:t>
            </a:r>
            <a:r>
              <a:rPr lang="en-GB" sz="2600" i="1" dirty="0" err="1">
                <a:ea typeface="+mn-lt"/>
                <a:cs typeface="+mn-lt"/>
              </a:rPr>
              <a:t>për</a:t>
            </a:r>
            <a:r>
              <a:rPr lang="en-GB" sz="2600" i="1" dirty="0">
                <a:ea typeface="+mn-lt"/>
                <a:cs typeface="+mn-lt"/>
              </a:rPr>
              <a:t> </a:t>
            </a:r>
            <a:r>
              <a:rPr lang="en-GB" sz="2600" i="1" dirty="0" err="1">
                <a:ea typeface="+mn-lt"/>
                <a:cs typeface="+mn-lt"/>
              </a:rPr>
              <a:t>punë</a:t>
            </a:r>
            <a:r>
              <a:rPr lang="en-GB" sz="2600" i="1" dirty="0">
                <a:ea typeface="+mn-lt"/>
                <a:cs typeface="+mn-lt"/>
              </a:rPr>
              <a:t>, </a:t>
            </a:r>
            <a:r>
              <a:rPr lang="en-GB" sz="2600" i="1" dirty="0" err="1">
                <a:ea typeface="+mn-lt"/>
                <a:cs typeface="+mn-lt"/>
              </a:rPr>
              <a:t>isha</a:t>
            </a:r>
            <a:r>
              <a:rPr lang="en-GB" sz="2600" i="1" dirty="0">
                <a:ea typeface="+mn-lt"/>
                <a:cs typeface="+mn-lt"/>
              </a:rPr>
              <a:t> </a:t>
            </a:r>
            <a:r>
              <a:rPr lang="en-GB" sz="2600" i="1" dirty="0" err="1">
                <a:ea typeface="+mn-lt"/>
                <a:cs typeface="+mn-lt"/>
              </a:rPr>
              <a:t>rreth</a:t>
            </a:r>
            <a:r>
              <a:rPr lang="en-GB" sz="2600" i="1" dirty="0">
                <a:ea typeface="+mn-lt"/>
                <a:cs typeface="+mn-lt"/>
              </a:rPr>
              <a:t> </a:t>
            </a:r>
            <a:r>
              <a:rPr lang="en-GB" sz="2600" i="1" dirty="0" err="1">
                <a:ea typeface="+mn-lt"/>
                <a:cs typeface="+mn-lt"/>
              </a:rPr>
              <a:t>muajit</a:t>
            </a:r>
            <a:r>
              <a:rPr lang="en-GB" sz="2600" i="1" dirty="0">
                <a:ea typeface="+mn-lt"/>
                <a:cs typeface="+mn-lt"/>
              </a:rPr>
              <a:t> të </a:t>
            </a:r>
            <a:r>
              <a:rPr lang="en-GB" sz="2600" i="1" dirty="0" err="1">
                <a:ea typeface="+mn-lt"/>
                <a:cs typeface="+mn-lt"/>
              </a:rPr>
              <a:t>gjashtë</a:t>
            </a:r>
            <a:r>
              <a:rPr lang="en-GB" sz="2600" i="1" dirty="0">
                <a:ea typeface="+mn-lt"/>
                <a:cs typeface="+mn-lt"/>
              </a:rPr>
              <a:t> të </a:t>
            </a:r>
            <a:r>
              <a:rPr lang="en-GB" sz="2600" i="1" dirty="0" err="1">
                <a:ea typeface="+mn-lt"/>
                <a:cs typeface="+mn-lt"/>
              </a:rPr>
              <a:t>shtatzënisë</a:t>
            </a:r>
            <a:r>
              <a:rPr lang="en-GB" sz="2600" i="1" dirty="0">
                <a:ea typeface="+mn-lt"/>
                <a:cs typeface="+mn-lt"/>
              </a:rPr>
              <a:t> time dhe </a:t>
            </a:r>
            <a:r>
              <a:rPr lang="en-GB" sz="2600" i="1" dirty="0" err="1">
                <a:ea typeface="+mn-lt"/>
                <a:cs typeface="+mn-lt"/>
              </a:rPr>
              <a:t>më</a:t>
            </a:r>
            <a:r>
              <a:rPr lang="en-GB" sz="2600" i="1" dirty="0">
                <a:ea typeface="+mn-lt"/>
                <a:cs typeface="+mn-lt"/>
              </a:rPr>
              <a:t> </a:t>
            </a:r>
            <a:r>
              <a:rPr lang="en-GB" sz="2600" i="1" dirty="0" err="1">
                <a:ea typeface="+mn-lt"/>
                <a:cs typeface="+mn-lt"/>
              </a:rPr>
              <a:t>hoqën</a:t>
            </a:r>
            <a:r>
              <a:rPr lang="en-GB" sz="2600" i="1" dirty="0">
                <a:ea typeface="+mn-lt"/>
                <a:cs typeface="+mn-lt"/>
              </a:rPr>
              <a:t> </a:t>
            </a:r>
            <a:r>
              <a:rPr lang="en-GB" sz="2600" i="1" dirty="0" err="1">
                <a:ea typeface="+mn-lt"/>
                <a:cs typeface="+mn-lt"/>
              </a:rPr>
              <a:t>automatikisht</a:t>
            </a:r>
            <a:r>
              <a:rPr lang="en-GB" sz="2600" i="1" dirty="0">
                <a:ea typeface="+mn-lt"/>
                <a:cs typeface="+mn-lt"/>
              </a:rPr>
              <a:t> </a:t>
            </a:r>
            <a:r>
              <a:rPr lang="en-GB" sz="2600" i="1" dirty="0" err="1">
                <a:ea typeface="+mn-lt"/>
                <a:cs typeface="+mn-lt"/>
              </a:rPr>
              <a:t>nga</a:t>
            </a:r>
            <a:r>
              <a:rPr lang="en-GB" sz="2600" i="1" dirty="0">
                <a:ea typeface="+mn-lt"/>
                <a:cs typeface="+mn-lt"/>
              </a:rPr>
              <a:t> </a:t>
            </a:r>
            <a:r>
              <a:rPr lang="en-GB" sz="2600" i="1" dirty="0" err="1">
                <a:ea typeface="+mn-lt"/>
                <a:cs typeface="+mn-lt"/>
              </a:rPr>
              <a:t>lista</a:t>
            </a:r>
            <a:r>
              <a:rPr lang="en-GB" sz="2600" i="1" dirty="0">
                <a:ea typeface="+mn-lt"/>
                <a:cs typeface="+mn-lt"/>
              </a:rPr>
              <a:t> e </a:t>
            </a:r>
            <a:r>
              <a:rPr lang="en-GB" sz="2600" i="1" dirty="0" err="1">
                <a:ea typeface="+mn-lt"/>
                <a:cs typeface="+mn-lt"/>
              </a:rPr>
              <a:t>njerëzve</a:t>
            </a:r>
            <a:r>
              <a:rPr lang="en-GB" sz="2600" i="1" dirty="0">
                <a:ea typeface="+mn-lt"/>
                <a:cs typeface="+mn-lt"/>
              </a:rPr>
              <a:t> </a:t>
            </a:r>
            <a:r>
              <a:rPr lang="en-GB" sz="2600" i="1" dirty="0" err="1">
                <a:ea typeface="+mn-lt"/>
                <a:cs typeface="+mn-lt"/>
              </a:rPr>
              <a:t>që</a:t>
            </a:r>
            <a:r>
              <a:rPr lang="en-GB" sz="2600" i="1" dirty="0">
                <a:ea typeface="+mn-lt"/>
                <a:cs typeface="+mn-lt"/>
              </a:rPr>
              <a:t> do </a:t>
            </a:r>
            <a:r>
              <a:rPr lang="en-GB" sz="2600" i="1" dirty="0" err="1">
                <a:ea typeface="+mn-lt"/>
                <a:cs typeface="+mn-lt"/>
              </a:rPr>
              <a:t>t'i</a:t>
            </a:r>
            <a:r>
              <a:rPr lang="en-GB" sz="2600" i="1" dirty="0">
                <a:ea typeface="+mn-lt"/>
                <a:cs typeface="+mn-lt"/>
              </a:rPr>
              <a:t> </a:t>
            </a:r>
            <a:r>
              <a:rPr lang="en-GB" sz="2600" i="1" dirty="0" err="1">
                <a:ea typeface="+mn-lt"/>
                <a:cs typeface="+mn-lt"/>
              </a:rPr>
              <a:t>thërrisnin</a:t>
            </a:r>
            <a:r>
              <a:rPr lang="en-GB" sz="2600" i="1" dirty="0">
                <a:ea typeface="+mn-lt"/>
                <a:cs typeface="+mn-lt"/>
              </a:rPr>
              <a:t> </a:t>
            </a:r>
            <a:r>
              <a:rPr lang="en-GB" sz="2600" i="1" dirty="0" err="1">
                <a:ea typeface="+mn-lt"/>
                <a:cs typeface="+mn-lt"/>
              </a:rPr>
              <a:t>në</a:t>
            </a:r>
            <a:r>
              <a:rPr lang="en-GB" sz="2600" i="1" dirty="0">
                <a:ea typeface="+mn-lt"/>
                <a:cs typeface="+mn-lt"/>
              </a:rPr>
              <a:t> </a:t>
            </a:r>
            <a:r>
              <a:rPr lang="en-GB" sz="2600" i="1" dirty="0" err="1">
                <a:ea typeface="+mn-lt"/>
                <a:cs typeface="+mn-lt"/>
              </a:rPr>
              <a:t>intervista</a:t>
            </a:r>
            <a:r>
              <a:rPr lang="en-GB" sz="2600" i="1" dirty="0">
                <a:ea typeface="+mn-lt"/>
                <a:cs typeface="+mn-lt"/>
              </a:rPr>
              <a:t>..</a:t>
            </a:r>
            <a:endParaRPr lang="en-US" sz="2600" dirty="0">
              <a:ea typeface="+mn-lt"/>
              <a:cs typeface="+mn-lt"/>
            </a:endParaRPr>
          </a:p>
          <a:p>
            <a:pPr algn="r">
              <a:lnSpc>
                <a:spcPct val="90000"/>
              </a:lnSpc>
              <a:spcBef>
                <a:spcPts val="1000"/>
              </a:spcBef>
            </a:pPr>
            <a:r>
              <a:rPr lang="en-US" sz="1600" i="1" dirty="0">
                <a:ea typeface="+mn-lt"/>
                <a:cs typeface="+mn-lt"/>
              </a:rPr>
              <a:t>- </a:t>
            </a:r>
            <a:r>
              <a:rPr lang="en-US" sz="1600" dirty="0" err="1">
                <a:ea typeface="+mn-lt"/>
                <a:cs typeface="+mn-lt"/>
              </a:rPr>
              <a:t>grua</a:t>
            </a:r>
            <a:r>
              <a:rPr lang="en-US" sz="1600" dirty="0">
                <a:ea typeface="+mn-lt"/>
                <a:cs typeface="+mn-lt"/>
              </a:rPr>
              <a:t>, </a:t>
            </a:r>
            <a:r>
              <a:rPr lang="en-US" sz="1600" dirty="0" err="1">
                <a:ea typeface="+mn-lt"/>
                <a:cs typeface="+mn-lt"/>
              </a:rPr>
              <a:t>respondente</a:t>
            </a:r>
            <a:r>
              <a:rPr lang="en-US" sz="1600" dirty="0">
                <a:ea typeface="+mn-lt"/>
                <a:cs typeface="+mn-lt"/>
              </a:rPr>
              <a:t> </a:t>
            </a:r>
            <a:r>
              <a:rPr lang="en-US" sz="1600" dirty="0" err="1">
                <a:ea typeface="+mn-lt"/>
                <a:cs typeface="+mn-lt"/>
              </a:rPr>
              <a:t>në</a:t>
            </a:r>
            <a:r>
              <a:rPr lang="en-US" sz="1600" dirty="0">
                <a:ea typeface="+mn-lt"/>
                <a:cs typeface="+mn-lt"/>
              </a:rPr>
              <a:t> </a:t>
            </a:r>
            <a:r>
              <a:rPr lang="en-US" sz="1600" dirty="0" err="1">
                <a:ea typeface="+mn-lt"/>
                <a:cs typeface="+mn-lt"/>
              </a:rPr>
              <a:t>anketë</a:t>
            </a:r>
            <a:r>
              <a:rPr lang="en-US" sz="1600" dirty="0">
                <a:ea typeface="+mn-lt"/>
                <a:cs typeface="+mn-lt"/>
              </a:rPr>
              <a:t>, 2021</a:t>
            </a:r>
            <a:endParaRPr lang="sq-AL" sz="1600" dirty="0"/>
          </a:p>
        </p:txBody>
      </p:sp>
      <p:sp>
        <p:nvSpPr>
          <p:cNvPr id="6" name="Kutia e tekstit 5">
            <a:extLst>
              <a:ext uri="{FF2B5EF4-FFF2-40B4-BE49-F238E27FC236}">
                <a16:creationId xmlns:a16="http://schemas.microsoft.com/office/drawing/2014/main" id="{F8179BF8-A5A1-3C02-54A9-A6F8BB33B2C6}"/>
              </a:ext>
            </a:extLst>
          </p:cNvPr>
          <p:cNvSpPr txBox="1"/>
          <p:nvPr/>
        </p:nvSpPr>
        <p:spPr>
          <a:xfrm>
            <a:off x="7141512" y="1113985"/>
            <a:ext cx="1606702" cy="3770263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sq-AL" sz="23900" dirty="0">
                <a:solidFill>
                  <a:srgbClr val="A02B2D"/>
                </a:solidFill>
                <a:latin typeface="Arial"/>
                <a:cs typeface="Arial"/>
              </a:rPr>
              <a:t>“</a:t>
            </a:r>
            <a:endParaRPr lang="sq-AL" sz="23900" dirty="0"/>
          </a:p>
        </p:txBody>
      </p:sp>
    </p:spTree>
    <p:extLst>
      <p:ext uri="{BB962C8B-B14F-4D97-AF65-F5344CB8AC3E}">
        <p14:creationId xmlns:p14="http://schemas.microsoft.com/office/powerpoint/2010/main" val="182146099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 err="1"/>
              <a:t>Diskriminimi</a:t>
            </a:r>
            <a:r>
              <a:rPr lang="en-GB" dirty="0"/>
              <a:t> </a:t>
            </a:r>
            <a:r>
              <a:rPr lang="en-GB" dirty="0" err="1"/>
              <a:t>në</a:t>
            </a:r>
            <a:r>
              <a:rPr lang="en-GB" dirty="0"/>
              <a:t> </a:t>
            </a:r>
            <a:r>
              <a:rPr lang="en-GB" dirty="0" err="1"/>
              <a:t>ngritjen</a:t>
            </a:r>
            <a:r>
              <a:rPr lang="en-GB" dirty="0"/>
              <a:t> </a:t>
            </a:r>
            <a:r>
              <a:rPr lang="en-GB" dirty="0" err="1"/>
              <a:t>në</a:t>
            </a:r>
            <a:r>
              <a:rPr lang="en-GB" dirty="0"/>
              <a:t> </a:t>
            </a:r>
            <a:r>
              <a:rPr lang="en-GB" dirty="0" err="1"/>
              <a:t>detyrë</a:t>
            </a:r>
            <a:endParaRPr lang="en-US" b="1" dirty="0"/>
          </a:p>
        </p:txBody>
      </p:sp>
      <p:sp>
        <p:nvSpPr>
          <p:cNvPr id="9" name="Rectangle 8"/>
          <p:cNvSpPr/>
          <p:nvPr/>
        </p:nvSpPr>
        <p:spPr>
          <a:xfrm>
            <a:off x="595280" y="1929796"/>
            <a:ext cx="10183989" cy="3839000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pPr marL="285750" indent="-28575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GB" sz="2800" dirty="0" err="1">
                <a:ea typeface="+mn-lt"/>
                <a:cs typeface="+mn-lt"/>
              </a:rPr>
              <a:t>Në</a:t>
            </a:r>
            <a:r>
              <a:rPr lang="en-GB" sz="2800" dirty="0">
                <a:ea typeface="+mn-lt"/>
                <a:cs typeface="+mn-lt"/>
              </a:rPr>
              <a:t> </a:t>
            </a:r>
            <a:r>
              <a:rPr lang="en-GB" sz="2800" dirty="0" err="1">
                <a:ea typeface="+mn-lt"/>
                <a:cs typeface="+mn-lt"/>
              </a:rPr>
              <a:t>vitin</a:t>
            </a:r>
            <a:r>
              <a:rPr lang="en-GB" sz="2800" dirty="0">
                <a:ea typeface="+mn-lt"/>
                <a:cs typeface="+mn-lt"/>
              </a:rPr>
              <a:t> 2018, 45% e grave dhe 40% e </a:t>
            </a:r>
            <a:r>
              <a:rPr lang="en-GB" sz="2800" dirty="0" err="1">
                <a:ea typeface="+mn-lt"/>
                <a:cs typeface="+mn-lt"/>
              </a:rPr>
              <a:t>burrave</a:t>
            </a:r>
            <a:r>
              <a:rPr lang="en-GB" sz="2800" dirty="0">
                <a:ea typeface="+mn-lt"/>
                <a:cs typeface="+mn-lt"/>
              </a:rPr>
              <a:t> </a:t>
            </a:r>
            <a:r>
              <a:rPr lang="en-GB" sz="2800" dirty="0" err="1">
                <a:ea typeface="+mn-lt"/>
                <a:cs typeface="+mn-lt"/>
              </a:rPr>
              <a:t>besuan</a:t>
            </a:r>
            <a:r>
              <a:rPr lang="en-GB" sz="2800" dirty="0">
                <a:ea typeface="+mn-lt"/>
                <a:cs typeface="+mn-lt"/>
              </a:rPr>
              <a:t> se </a:t>
            </a:r>
            <a:r>
              <a:rPr lang="en-GB" sz="2800" dirty="0" err="1">
                <a:ea typeface="+mn-lt"/>
                <a:cs typeface="+mn-lt"/>
              </a:rPr>
              <a:t>nuk</a:t>
            </a:r>
            <a:r>
              <a:rPr lang="en-GB" sz="2800" dirty="0">
                <a:ea typeface="+mn-lt"/>
                <a:cs typeface="+mn-lt"/>
              </a:rPr>
              <a:t> u </a:t>
            </a:r>
            <a:r>
              <a:rPr lang="en-GB" sz="2800" dirty="0" err="1">
                <a:ea typeface="+mn-lt"/>
                <a:cs typeface="+mn-lt"/>
              </a:rPr>
              <a:t>ngritën</a:t>
            </a:r>
            <a:r>
              <a:rPr lang="en-GB" sz="2800" dirty="0">
                <a:ea typeface="+mn-lt"/>
                <a:cs typeface="+mn-lt"/>
              </a:rPr>
              <a:t> </a:t>
            </a:r>
            <a:r>
              <a:rPr lang="en-GB" sz="2800" dirty="0" err="1">
                <a:ea typeface="+mn-lt"/>
                <a:cs typeface="+mn-lt"/>
              </a:rPr>
              <a:t>në</a:t>
            </a:r>
            <a:r>
              <a:rPr lang="en-GB" sz="2800" dirty="0">
                <a:ea typeface="+mn-lt"/>
                <a:cs typeface="+mn-lt"/>
              </a:rPr>
              <a:t> </a:t>
            </a:r>
            <a:r>
              <a:rPr lang="en-GB" sz="2800" dirty="0" err="1">
                <a:ea typeface="+mn-lt"/>
                <a:cs typeface="+mn-lt"/>
              </a:rPr>
              <a:t>detyrë</a:t>
            </a:r>
            <a:r>
              <a:rPr lang="en-GB" sz="2800" dirty="0">
                <a:ea typeface="+mn-lt"/>
                <a:cs typeface="+mn-lt"/>
              </a:rPr>
              <a:t> </a:t>
            </a:r>
            <a:r>
              <a:rPr lang="en-GB" sz="2800" dirty="0" err="1">
                <a:ea typeface="+mn-lt"/>
                <a:cs typeface="+mn-lt"/>
              </a:rPr>
              <a:t>për</a:t>
            </a:r>
            <a:r>
              <a:rPr lang="en-GB" sz="2800" dirty="0">
                <a:ea typeface="+mn-lt"/>
                <a:cs typeface="+mn-lt"/>
              </a:rPr>
              <a:t> </a:t>
            </a:r>
            <a:r>
              <a:rPr lang="en-GB" sz="2800" dirty="0" err="1">
                <a:ea typeface="+mn-lt"/>
                <a:cs typeface="+mn-lt"/>
              </a:rPr>
              <a:t>shkak</a:t>
            </a:r>
            <a:r>
              <a:rPr lang="en-GB" sz="2800" dirty="0">
                <a:ea typeface="+mn-lt"/>
                <a:cs typeface="+mn-lt"/>
              </a:rPr>
              <a:t> të </a:t>
            </a:r>
            <a:r>
              <a:rPr lang="en-GB" sz="2800" dirty="0" err="1">
                <a:ea typeface="+mn-lt"/>
                <a:cs typeface="+mn-lt"/>
              </a:rPr>
              <a:t>gjinisë</a:t>
            </a:r>
            <a:r>
              <a:rPr lang="en-GB" sz="2800" dirty="0">
                <a:ea typeface="+mn-lt"/>
                <a:cs typeface="+mn-lt"/>
              </a:rPr>
              <a:t> </a:t>
            </a:r>
            <a:r>
              <a:rPr lang="en-GB" sz="2800" dirty="0" err="1">
                <a:ea typeface="+mn-lt"/>
                <a:cs typeface="+mn-lt"/>
              </a:rPr>
              <a:t>së</a:t>
            </a:r>
            <a:r>
              <a:rPr lang="en-GB" sz="2800" dirty="0">
                <a:ea typeface="+mn-lt"/>
                <a:cs typeface="+mn-lt"/>
              </a:rPr>
              <a:t> tyre. </a:t>
            </a:r>
          </a:p>
          <a:p>
            <a:pPr marL="285750" indent="-28575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GB" sz="2800" dirty="0" err="1">
                <a:ea typeface="+mn-lt"/>
                <a:cs typeface="+mn-lt"/>
              </a:rPr>
              <a:t>Në</a:t>
            </a:r>
            <a:r>
              <a:rPr lang="en-GB" sz="2800" dirty="0">
                <a:ea typeface="+mn-lt"/>
                <a:cs typeface="+mn-lt"/>
              </a:rPr>
              <a:t> </a:t>
            </a:r>
            <a:r>
              <a:rPr lang="en-GB" sz="2800" dirty="0" err="1">
                <a:ea typeface="+mn-lt"/>
                <a:cs typeface="+mn-lt"/>
              </a:rPr>
              <a:t>vitin</a:t>
            </a:r>
            <a:r>
              <a:rPr lang="en-GB" sz="2800" dirty="0">
                <a:ea typeface="+mn-lt"/>
                <a:cs typeface="+mn-lt"/>
              </a:rPr>
              <a:t> 2021, </a:t>
            </a:r>
            <a:r>
              <a:rPr lang="en-GB" sz="2800" dirty="0" err="1">
                <a:ea typeface="+mn-lt"/>
                <a:cs typeface="+mn-lt"/>
              </a:rPr>
              <a:t>kjo</a:t>
            </a:r>
            <a:r>
              <a:rPr lang="en-GB" sz="2800" dirty="0">
                <a:ea typeface="+mn-lt"/>
                <a:cs typeface="+mn-lt"/>
              </a:rPr>
              <a:t> </a:t>
            </a:r>
            <a:r>
              <a:rPr lang="en-GB" sz="2800" dirty="0" err="1">
                <a:ea typeface="+mn-lt"/>
                <a:cs typeface="+mn-lt"/>
              </a:rPr>
              <a:t>përqindje</a:t>
            </a:r>
            <a:r>
              <a:rPr lang="en-GB" sz="2800" dirty="0">
                <a:ea typeface="+mn-lt"/>
                <a:cs typeface="+mn-lt"/>
              </a:rPr>
              <a:t> u </a:t>
            </a:r>
            <a:r>
              <a:rPr lang="en-GB" sz="2800" dirty="0" err="1">
                <a:ea typeface="+mn-lt"/>
                <a:cs typeface="+mn-lt"/>
              </a:rPr>
              <a:t>ul</a:t>
            </a:r>
            <a:r>
              <a:rPr lang="en-GB" sz="2800" dirty="0">
                <a:ea typeface="+mn-lt"/>
                <a:cs typeface="+mn-lt"/>
              </a:rPr>
              <a:t> </a:t>
            </a:r>
            <a:r>
              <a:rPr lang="en-GB" sz="2800" dirty="0" err="1">
                <a:ea typeface="+mn-lt"/>
                <a:cs typeface="+mn-lt"/>
              </a:rPr>
              <a:t>në</a:t>
            </a:r>
            <a:r>
              <a:rPr lang="en-GB" sz="2800" dirty="0">
                <a:ea typeface="+mn-lt"/>
                <a:cs typeface="+mn-lt"/>
              </a:rPr>
              <a:t> 22% </a:t>
            </a:r>
            <a:r>
              <a:rPr lang="en-GB" sz="2800" dirty="0" err="1">
                <a:ea typeface="+mn-lt"/>
                <a:cs typeface="+mn-lt"/>
              </a:rPr>
              <a:t>të</a:t>
            </a:r>
            <a:r>
              <a:rPr lang="en-GB" sz="2800" dirty="0">
                <a:ea typeface="+mn-lt"/>
                <a:cs typeface="+mn-lt"/>
              </a:rPr>
              <a:t> grave </a:t>
            </a:r>
            <a:r>
              <a:rPr lang="en-GB" sz="2800" dirty="0" err="1">
                <a:ea typeface="+mn-lt"/>
                <a:cs typeface="+mn-lt"/>
              </a:rPr>
              <a:t>dhe</a:t>
            </a:r>
            <a:r>
              <a:rPr lang="en-GB" sz="2800" dirty="0">
                <a:ea typeface="+mn-lt"/>
                <a:cs typeface="+mn-lt"/>
              </a:rPr>
              <a:t> 14% </a:t>
            </a:r>
            <a:r>
              <a:rPr lang="en-GB" sz="2800" dirty="0" err="1">
                <a:ea typeface="+mn-lt"/>
                <a:cs typeface="+mn-lt"/>
              </a:rPr>
              <a:t>të</a:t>
            </a:r>
            <a:r>
              <a:rPr lang="en-GB" sz="2800" dirty="0">
                <a:ea typeface="+mn-lt"/>
                <a:cs typeface="+mn-lt"/>
              </a:rPr>
              <a:t> </a:t>
            </a:r>
            <a:r>
              <a:rPr lang="en-GB" sz="2800" dirty="0" err="1">
                <a:ea typeface="+mn-lt"/>
                <a:cs typeface="+mn-lt"/>
              </a:rPr>
              <a:t>burrave</a:t>
            </a:r>
            <a:r>
              <a:rPr lang="en-GB" sz="2800" dirty="0">
                <a:ea typeface="+mn-lt"/>
                <a:cs typeface="+mn-lt"/>
              </a:rPr>
              <a:t>.</a:t>
            </a:r>
          </a:p>
          <a:p>
            <a:pPr marL="285750" indent="-28575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GB" sz="2800" dirty="0" err="1">
                <a:ea typeface="+mn-lt"/>
                <a:cs typeface="+mn-lt"/>
              </a:rPr>
              <a:t>Për</a:t>
            </a:r>
            <a:r>
              <a:rPr lang="en-GB" sz="2800" dirty="0">
                <a:ea typeface="+mn-lt"/>
                <a:cs typeface="+mn-lt"/>
              </a:rPr>
              <a:t> </a:t>
            </a:r>
            <a:r>
              <a:rPr lang="en-GB" sz="2800" dirty="0" err="1">
                <a:ea typeface="+mn-lt"/>
                <a:cs typeface="+mn-lt"/>
              </a:rPr>
              <a:t>shkak</a:t>
            </a:r>
            <a:r>
              <a:rPr lang="en-GB" sz="2800" dirty="0">
                <a:ea typeface="+mn-lt"/>
                <a:cs typeface="+mn-lt"/>
              </a:rPr>
              <a:t> të </a:t>
            </a:r>
            <a:r>
              <a:rPr lang="en-GB" sz="2800" dirty="0" err="1">
                <a:ea typeface="+mn-lt"/>
                <a:cs typeface="+mn-lt"/>
              </a:rPr>
              <a:t>pandemisë</a:t>
            </a:r>
            <a:r>
              <a:rPr lang="en-GB" sz="2800" dirty="0">
                <a:ea typeface="+mn-lt"/>
                <a:cs typeface="+mn-lt"/>
              </a:rPr>
              <a:t>, </a:t>
            </a:r>
            <a:r>
              <a:rPr lang="en-GB" sz="2800" dirty="0" err="1">
                <a:ea typeface="+mn-lt"/>
                <a:cs typeface="+mn-lt"/>
              </a:rPr>
              <a:t>është</a:t>
            </a:r>
            <a:r>
              <a:rPr lang="en-GB" sz="2800" dirty="0">
                <a:ea typeface="+mn-lt"/>
                <a:cs typeface="+mn-lt"/>
              </a:rPr>
              <a:t> e </a:t>
            </a:r>
            <a:r>
              <a:rPr lang="en-GB" sz="2800" dirty="0" err="1">
                <a:ea typeface="+mn-lt"/>
                <a:cs typeface="+mn-lt"/>
              </a:rPr>
              <a:t>vështirë</a:t>
            </a:r>
            <a:r>
              <a:rPr lang="en-GB" sz="2800" dirty="0">
                <a:ea typeface="+mn-lt"/>
                <a:cs typeface="+mn-lt"/>
              </a:rPr>
              <a:t> të </a:t>
            </a:r>
            <a:r>
              <a:rPr lang="en-GB" sz="2800" dirty="0" err="1">
                <a:ea typeface="+mn-lt"/>
                <a:cs typeface="+mn-lt"/>
              </a:rPr>
              <a:t>vlerësohet</a:t>
            </a:r>
            <a:r>
              <a:rPr lang="en-GB" sz="2800" dirty="0">
                <a:ea typeface="+mn-lt"/>
                <a:cs typeface="+mn-lt"/>
              </a:rPr>
              <a:t> </a:t>
            </a:r>
            <a:r>
              <a:rPr lang="en-GB" sz="2800" dirty="0" err="1">
                <a:ea typeface="+mn-lt"/>
                <a:cs typeface="+mn-lt"/>
              </a:rPr>
              <a:t>nëse</a:t>
            </a:r>
            <a:r>
              <a:rPr lang="en-GB" sz="2800" dirty="0">
                <a:ea typeface="+mn-lt"/>
                <a:cs typeface="+mn-lt"/>
              </a:rPr>
              <a:t> ka </a:t>
            </a:r>
            <a:r>
              <a:rPr lang="en-GB" sz="2800" dirty="0" err="1">
                <a:ea typeface="+mn-lt"/>
                <a:cs typeface="+mn-lt"/>
              </a:rPr>
              <a:t>pasur</a:t>
            </a:r>
            <a:r>
              <a:rPr lang="en-GB" sz="2800" dirty="0">
                <a:ea typeface="+mn-lt"/>
                <a:cs typeface="+mn-lt"/>
              </a:rPr>
              <a:t> </a:t>
            </a:r>
            <a:r>
              <a:rPr lang="en-GB" sz="2800" dirty="0" err="1">
                <a:ea typeface="+mn-lt"/>
                <a:cs typeface="+mn-lt"/>
              </a:rPr>
              <a:t>një</a:t>
            </a:r>
            <a:r>
              <a:rPr lang="en-GB" sz="2800" dirty="0">
                <a:ea typeface="+mn-lt"/>
                <a:cs typeface="+mn-lt"/>
              </a:rPr>
              <a:t> </a:t>
            </a:r>
            <a:r>
              <a:rPr lang="en-GB" sz="2800" dirty="0" err="1">
                <a:ea typeface="+mn-lt"/>
                <a:cs typeface="+mn-lt"/>
              </a:rPr>
              <a:t>ulje</a:t>
            </a:r>
            <a:r>
              <a:rPr lang="en-GB" sz="2800" dirty="0">
                <a:ea typeface="+mn-lt"/>
                <a:cs typeface="+mn-lt"/>
              </a:rPr>
              <a:t> të </a:t>
            </a:r>
            <a:r>
              <a:rPr lang="en-GB" sz="2800" dirty="0" err="1">
                <a:ea typeface="+mn-lt"/>
                <a:cs typeface="+mn-lt"/>
              </a:rPr>
              <a:t>diskriminimit</a:t>
            </a:r>
            <a:r>
              <a:rPr lang="en-GB" sz="2800" dirty="0">
                <a:ea typeface="+mn-lt"/>
                <a:cs typeface="+mn-lt"/>
              </a:rPr>
              <a:t> </a:t>
            </a:r>
            <a:r>
              <a:rPr lang="en-GB" sz="2800" dirty="0" err="1">
                <a:ea typeface="+mn-lt"/>
                <a:cs typeface="+mn-lt"/>
              </a:rPr>
              <a:t>në</a:t>
            </a:r>
            <a:r>
              <a:rPr lang="en-GB" sz="2800" dirty="0">
                <a:ea typeface="+mn-lt"/>
                <a:cs typeface="+mn-lt"/>
              </a:rPr>
              <a:t> </a:t>
            </a:r>
            <a:r>
              <a:rPr lang="en-GB" sz="2800" dirty="0" err="1">
                <a:ea typeface="+mn-lt"/>
                <a:cs typeface="+mn-lt"/>
              </a:rPr>
              <a:t>ngritjen</a:t>
            </a:r>
            <a:r>
              <a:rPr lang="en-GB" sz="2800" dirty="0">
                <a:ea typeface="+mn-lt"/>
                <a:cs typeface="+mn-lt"/>
              </a:rPr>
              <a:t> </a:t>
            </a:r>
            <a:r>
              <a:rPr lang="en-GB" sz="2800" dirty="0" err="1">
                <a:ea typeface="+mn-lt"/>
                <a:cs typeface="+mn-lt"/>
              </a:rPr>
              <a:t>në</a:t>
            </a:r>
            <a:r>
              <a:rPr lang="en-GB" sz="2800" dirty="0">
                <a:ea typeface="+mn-lt"/>
                <a:cs typeface="+mn-lt"/>
              </a:rPr>
              <a:t> </a:t>
            </a:r>
            <a:r>
              <a:rPr lang="en-GB" sz="2800" dirty="0" err="1">
                <a:ea typeface="+mn-lt"/>
                <a:cs typeface="+mn-lt"/>
              </a:rPr>
              <a:t>detyrë</a:t>
            </a:r>
            <a:r>
              <a:rPr lang="en-GB" sz="2800" dirty="0">
                <a:ea typeface="+mn-lt"/>
                <a:cs typeface="+mn-lt"/>
              </a:rPr>
              <a:t>, </a:t>
            </a:r>
            <a:r>
              <a:rPr lang="en-GB" sz="2800" dirty="0" err="1">
                <a:ea typeface="+mn-lt"/>
                <a:cs typeface="+mn-lt"/>
              </a:rPr>
              <a:t>ose</a:t>
            </a:r>
            <a:r>
              <a:rPr lang="en-GB" sz="2800" dirty="0">
                <a:ea typeface="+mn-lt"/>
                <a:cs typeface="+mn-lt"/>
              </a:rPr>
              <a:t> </a:t>
            </a:r>
            <a:r>
              <a:rPr lang="en-GB" sz="2800" dirty="0" err="1">
                <a:ea typeface="+mn-lt"/>
                <a:cs typeface="+mn-lt"/>
              </a:rPr>
              <a:t>nëse</a:t>
            </a:r>
            <a:r>
              <a:rPr lang="en-GB" sz="2800" dirty="0">
                <a:ea typeface="+mn-lt"/>
                <a:cs typeface="+mn-lt"/>
              </a:rPr>
              <a:t> </a:t>
            </a:r>
            <a:r>
              <a:rPr lang="en-GB" sz="2800" dirty="0" err="1">
                <a:ea typeface="+mn-lt"/>
                <a:cs typeface="+mn-lt"/>
              </a:rPr>
              <a:t>ngritjet</a:t>
            </a:r>
            <a:r>
              <a:rPr lang="en-GB" sz="2800" dirty="0">
                <a:ea typeface="+mn-lt"/>
                <a:cs typeface="+mn-lt"/>
              </a:rPr>
              <a:t> </a:t>
            </a:r>
            <a:r>
              <a:rPr lang="en-GB" sz="2800" dirty="0" err="1">
                <a:ea typeface="+mn-lt"/>
                <a:cs typeface="+mn-lt"/>
              </a:rPr>
              <a:t>në</a:t>
            </a:r>
            <a:r>
              <a:rPr lang="en-GB" sz="2800" dirty="0">
                <a:ea typeface="+mn-lt"/>
                <a:cs typeface="+mn-lt"/>
              </a:rPr>
              <a:t> </a:t>
            </a:r>
            <a:r>
              <a:rPr lang="en-GB" sz="2800" dirty="0" err="1">
                <a:ea typeface="+mn-lt"/>
                <a:cs typeface="+mn-lt"/>
              </a:rPr>
              <a:t>detyrë</a:t>
            </a:r>
            <a:r>
              <a:rPr lang="en-GB" sz="2800" dirty="0">
                <a:ea typeface="+mn-lt"/>
                <a:cs typeface="+mn-lt"/>
              </a:rPr>
              <a:t> </a:t>
            </a:r>
            <a:r>
              <a:rPr lang="en-GB" sz="2800" dirty="0" err="1">
                <a:ea typeface="+mn-lt"/>
                <a:cs typeface="+mn-lt"/>
              </a:rPr>
              <a:t>ishin</a:t>
            </a:r>
            <a:r>
              <a:rPr lang="en-GB" sz="2800" dirty="0">
                <a:ea typeface="+mn-lt"/>
                <a:cs typeface="+mn-lt"/>
              </a:rPr>
              <a:t> </a:t>
            </a:r>
            <a:r>
              <a:rPr lang="en-GB" sz="2800" dirty="0" err="1">
                <a:ea typeface="+mn-lt"/>
                <a:cs typeface="+mn-lt"/>
              </a:rPr>
              <a:t>më</a:t>
            </a:r>
            <a:r>
              <a:rPr lang="en-GB" sz="2800" dirty="0">
                <a:ea typeface="+mn-lt"/>
                <a:cs typeface="+mn-lt"/>
              </a:rPr>
              <a:t> </a:t>
            </a:r>
            <a:r>
              <a:rPr lang="en-GB" sz="2800" dirty="0" err="1">
                <a:ea typeface="+mn-lt"/>
                <a:cs typeface="+mn-lt"/>
              </a:rPr>
              <a:t>pak</a:t>
            </a:r>
            <a:r>
              <a:rPr lang="en-GB" sz="2800" dirty="0">
                <a:ea typeface="+mn-lt"/>
                <a:cs typeface="+mn-lt"/>
              </a:rPr>
              <a:t> të </a:t>
            </a:r>
            <a:r>
              <a:rPr lang="en-GB" sz="2800" dirty="0" err="1">
                <a:ea typeface="+mn-lt"/>
                <a:cs typeface="+mn-lt"/>
              </a:rPr>
              <a:t>qasshme</a:t>
            </a:r>
            <a:r>
              <a:rPr lang="en-GB" sz="2800" dirty="0">
                <a:ea typeface="+mn-lt"/>
                <a:cs typeface="+mn-lt"/>
              </a:rPr>
              <a:t> </a:t>
            </a:r>
            <a:r>
              <a:rPr lang="en-GB" sz="2800" dirty="0" err="1">
                <a:ea typeface="+mn-lt"/>
                <a:cs typeface="+mn-lt"/>
              </a:rPr>
              <a:t>sepse</a:t>
            </a:r>
            <a:r>
              <a:rPr lang="en-GB" sz="2800" dirty="0">
                <a:ea typeface="+mn-lt"/>
                <a:cs typeface="+mn-lt"/>
              </a:rPr>
              <a:t> </a:t>
            </a:r>
            <a:r>
              <a:rPr lang="en-GB" sz="2800" dirty="0" err="1">
                <a:ea typeface="+mn-lt"/>
                <a:cs typeface="+mn-lt"/>
              </a:rPr>
              <a:t>kompanitë</a:t>
            </a:r>
            <a:r>
              <a:rPr lang="en-GB" sz="2800" dirty="0">
                <a:ea typeface="+mn-lt"/>
                <a:cs typeface="+mn-lt"/>
              </a:rPr>
              <a:t> private, </a:t>
            </a:r>
            <a:r>
              <a:rPr lang="en-GB" sz="2800" dirty="0" err="1">
                <a:ea typeface="+mn-lt"/>
                <a:cs typeface="+mn-lt"/>
              </a:rPr>
              <a:t>institucionet</a:t>
            </a:r>
            <a:r>
              <a:rPr lang="en-GB" sz="2800" dirty="0">
                <a:ea typeface="+mn-lt"/>
                <a:cs typeface="+mn-lt"/>
              </a:rPr>
              <a:t> </a:t>
            </a:r>
            <a:r>
              <a:rPr lang="en-GB" sz="2800" dirty="0" err="1">
                <a:ea typeface="+mn-lt"/>
                <a:cs typeface="+mn-lt"/>
              </a:rPr>
              <a:t>publike</a:t>
            </a:r>
            <a:r>
              <a:rPr lang="en-GB" sz="2800" dirty="0">
                <a:ea typeface="+mn-lt"/>
                <a:cs typeface="+mn-lt"/>
              </a:rPr>
              <a:t> dhe OSHC-të po </a:t>
            </a:r>
            <a:r>
              <a:rPr lang="en-GB" sz="2800" dirty="0" err="1">
                <a:ea typeface="+mn-lt"/>
                <a:cs typeface="+mn-lt"/>
              </a:rPr>
              <a:t>përshtateshin</a:t>
            </a:r>
            <a:r>
              <a:rPr lang="en-GB" sz="2800" dirty="0">
                <a:ea typeface="+mn-lt"/>
                <a:cs typeface="+mn-lt"/>
              </a:rPr>
              <a:t> me </a:t>
            </a:r>
            <a:r>
              <a:rPr lang="en-GB" sz="2800" dirty="0" err="1">
                <a:ea typeface="+mn-lt"/>
                <a:cs typeface="+mn-lt"/>
              </a:rPr>
              <a:t>situatën</a:t>
            </a:r>
            <a:r>
              <a:rPr lang="en-GB" sz="2800" dirty="0">
                <a:ea typeface="+mn-lt"/>
                <a:cs typeface="+mn-lt"/>
              </a:rPr>
              <a:t> e re</a:t>
            </a:r>
            <a:r>
              <a:rPr lang="en-US" sz="2800" dirty="0">
                <a:ea typeface="+mn-lt"/>
                <a:cs typeface="+mn-lt"/>
              </a:rPr>
              <a:t>.</a:t>
            </a:r>
            <a:endParaRPr lang="sq-AL" dirty="0"/>
          </a:p>
        </p:txBody>
      </p:sp>
    </p:spTree>
    <p:extLst>
      <p:ext uri="{BB962C8B-B14F-4D97-AF65-F5344CB8AC3E}">
        <p14:creationId xmlns:p14="http://schemas.microsoft.com/office/powerpoint/2010/main" val="233460546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b="1" dirty="0" err="1">
                <a:ea typeface="Tahoma"/>
                <a:cs typeface="Tahoma"/>
              </a:rPr>
              <a:t>Shkeljet</a:t>
            </a:r>
            <a:r>
              <a:rPr lang="en-US" b="1" dirty="0">
                <a:ea typeface="Tahoma"/>
                <a:cs typeface="Tahoma"/>
              </a:rPr>
              <a:t> e </a:t>
            </a:r>
            <a:r>
              <a:rPr lang="en-US" b="1" dirty="0" err="1">
                <a:ea typeface="Tahoma"/>
                <a:cs typeface="Tahoma"/>
              </a:rPr>
              <a:t>Kontratave</a:t>
            </a:r>
            <a:endParaRPr lang="en-US" sz="3600" b="1" dirty="0">
              <a:ea typeface="Tahoma"/>
              <a:cs typeface="Tahoma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9106" y="2040341"/>
            <a:ext cx="4107485" cy="3998794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GB" dirty="0" err="1">
                <a:ea typeface="+mj-lt"/>
                <a:cs typeface="+mj-lt"/>
              </a:rPr>
              <a:t>Një</a:t>
            </a:r>
            <a:r>
              <a:rPr lang="en-GB" dirty="0">
                <a:ea typeface="+mj-lt"/>
                <a:cs typeface="+mj-lt"/>
              </a:rPr>
              <a:t> </a:t>
            </a:r>
            <a:r>
              <a:rPr lang="en-GB" dirty="0" err="1">
                <a:ea typeface="+mj-lt"/>
                <a:cs typeface="+mj-lt"/>
              </a:rPr>
              <a:t>përqindje</a:t>
            </a:r>
            <a:r>
              <a:rPr lang="en-GB" dirty="0">
                <a:ea typeface="+mj-lt"/>
                <a:cs typeface="+mj-lt"/>
              </a:rPr>
              <a:t> </a:t>
            </a:r>
            <a:r>
              <a:rPr lang="en-GB" dirty="0" err="1">
                <a:ea typeface="+mj-lt"/>
                <a:cs typeface="+mj-lt"/>
              </a:rPr>
              <a:t>pak</a:t>
            </a:r>
            <a:r>
              <a:rPr lang="en-GB" dirty="0">
                <a:ea typeface="+mj-lt"/>
                <a:cs typeface="+mj-lt"/>
              </a:rPr>
              <a:t> </a:t>
            </a:r>
            <a:r>
              <a:rPr lang="en-GB" dirty="0" err="1">
                <a:ea typeface="+mj-lt"/>
                <a:cs typeface="+mj-lt"/>
              </a:rPr>
              <a:t>më</a:t>
            </a:r>
            <a:r>
              <a:rPr lang="en-GB" dirty="0">
                <a:ea typeface="+mj-lt"/>
                <a:cs typeface="+mj-lt"/>
              </a:rPr>
              <a:t> e </a:t>
            </a:r>
            <a:r>
              <a:rPr lang="en-GB" dirty="0" err="1">
                <a:ea typeface="+mj-lt"/>
                <a:cs typeface="+mj-lt"/>
              </a:rPr>
              <a:t>lartë</a:t>
            </a:r>
            <a:r>
              <a:rPr lang="en-GB" dirty="0">
                <a:ea typeface="+mj-lt"/>
                <a:cs typeface="+mj-lt"/>
              </a:rPr>
              <a:t> e grave (26% </a:t>
            </a:r>
            <a:r>
              <a:rPr lang="en-GB" dirty="0" err="1">
                <a:ea typeface="+mj-lt"/>
                <a:cs typeface="+mj-lt"/>
              </a:rPr>
              <a:t>në</a:t>
            </a:r>
            <a:r>
              <a:rPr lang="en-GB" dirty="0">
                <a:ea typeface="+mj-lt"/>
                <a:cs typeface="+mj-lt"/>
              </a:rPr>
              <a:t> </a:t>
            </a:r>
            <a:r>
              <a:rPr lang="en-GB" dirty="0" err="1">
                <a:ea typeface="+mj-lt"/>
                <a:cs typeface="+mj-lt"/>
              </a:rPr>
              <a:t>vitin</a:t>
            </a:r>
            <a:r>
              <a:rPr lang="en-GB" dirty="0">
                <a:ea typeface="+mj-lt"/>
                <a:cs typeface="+mj-lt"/>
              </a:rPr>
              <a:t> 2018 dhe 15% </a:t>
            </a:r>
            <a:r>
              <a:rPr lang="en-GB" dirty="0" err="1">
                <a:ea typeface="+mj-lt"/>
                <a:cs typeface="+mj-lt"/>
              </a:rPr>
              <a:t>në</a:t>
            </a:r>
            <a:r>
              <a:rPr lang="en-GB" dirty="0">
                <a:ea typeface="+mj-lt"/>
                <a:cs typeface="+mj-lt"/>
              </a:rPr>
              <a:t> </a:t>
            </a:r>
            <a:r>
              <a:rPr lang="en-GB" dirty="0" err="1">
                <a:ea typeface="+mj-lt"/>
                <a:cs typeface="+mj-lt"/>
              </a:rPr>
              <a:t>vitin</a:t>
            </a:r>
            <a:r>
              <a:rPr lang="en-GB" dirty="0">
                <a:ea typeface="+mj-lt"/>
                <a:cs typeface="+mj-lt"/>
              </a:rPr>
              <a:t> 2021) </a:t>
            </a:r>
            <a:r>
              <a:rPr lang="en-GB" dirty="0" err="1">
                <a:ea typeface="+mj-lt"/>
                <a:cs typeface="+mj-lt"/>
              </a:rPr>
              <a:t>kishin</a:t>
            </a:r>
            <a:r>
              <a:rPr lang="en-GB" dirty="0">
                <a:ea typeface="+mj-lt"/>
                <a:cs typeface="+mj-lt"/>
              </a:rPr>
              <a:t> </a:t>
            </a:r>
            <a:r>
              <a:rPr lang="en-GB" dirty="0" err="1">
                <a:ea typeface="+mj-lt"/>
                <a:cs typeface="+mj-lt"/>
              </a:rPr>
              <a:t>punuar</a:t>
            </a:r>
            <a:r>
              <a:rPr lang="en-GB" dirty="0">
                <a:ea typeface="+mj-lt"/>
                <a:cs typeface="+mj-lt"/>
              </a:rPr>
              <a:t> pa </a:t>
            </a:r>
            <a:r>
              <a:rPr lang="en-GB" dirty="0" err="1">
                <a:ea typeface="+mj-lt"/>
                <a:cs typeface="+mj-lt"/>
              </a:rPr>
              <a:t>kontrata</a:t>
            </a:r>
            <a:r>
              <a:rPr lang="en-GB" dirty="0">
                <a:ea typeface="+mj-lt"/>
                <a:cs typeface="+mj-lt"/>
              </a:rPr>
              <a:t> </a:t>
            </a:r>
            <a:r>
              <a:rPr lang="en-GB" dirty="0" err="1">
                <a:ea typeface="+mj-lt"/>
                <a:cs typeface="+mj-lt"/>
              </a:rPr>
              <a:t>në</a:t>
            </a:r>
            <a:r>
              <a:rPr lang="en-GB" dirty="0">
                <a:ea typeface="+mj-lt"/>
                <a:cs typeface="+mj-lt"/>
              </a:rPr>
              <a:t> </a:t>
            </a:r>
            <a:r>
              <a:rPr lang="en-GB" dirty="0" err="1">
                <a:ea typeface="+mj-lt"/>
                <a:cs typeface="+mj-lt"/>
              </a:rPr>
              <a:t>krahasim</a:t>
            </a:r>
            <a:r>
              <a:rPr lang="en-GB" dirty="0">
                <a:ea typeface="+mj-lt"/>
                <a:cs typeface="+mj-lt"/>
              </a:rPr>
              <a:t> me </a:t>
            </a:r>
            <a:r>
              <a:rPr lang="en-GB" dirty="0" err="1">
                <a:ea typeface="+mj-lt"/>
                <a:cs typeface="+mj-lt"/>
              </a:rPr>
              <a:t>burrat</a:t>
            </a:r>
            <a:r>
              <a:rPr lang="en-GB" dirty="0">
                <a:ea typeface="+mj-lt"/>
                <a:cs typeface="+mj-lt"/>
              </a:rPr>
              <a:t> (22%, 12%)</a:t>
            </a:r>
            <a:endParaRPr lang="en-US" dirty="0">
              <a:ea typeface="+mj-lt"/>
              <a:cs typeface="+mj-lt"/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5941291" y="1265381"/>
            <a:ext cx="4306455" cy="49115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en-US" sz="2400" dirty="0"/>
          </a:p>
        </p:txBody>
      </p:sp>
      <p:sp>
        <p:nvSpPr>
          <p:cNvPr id="6" name="Kutia e tekstit 5">
            <a:extLst>
              <a:ext uri="{FF2B5EF4-FFF2-40B4-BE49-F238E27FC236}">
                <a16:creationId xmlns:a16="http://schemas.microsoft.com/office/drawing/2014/main" id="{2D754A0E-90CF-20AC-2B08-22314CA385EB}"/>
              </a:ext>
            </a:extLst>
          </p:cNvPr>
          <p:cNvSpPr txBox="1"/>
          <p:nvPr/>
        </p:nvSpPr>
        <p:spPr>
          <a:xfrm>
            <a:off x="8095749" y="2390775"/>
            <a:ext cx="2743200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endParaRPr lang="sq-AL">
              <a:ea typeface="Tahoma"/>
              <a:cs typeface="Tahoma"/>
            </a:endParaRPr>
          </a:p>
        </p:txBody>
      </p:sp>
      <p:sp>
        <p:nvSpPr>
          <p:cNvPr id="7" name="Content Placeholder 3">
            <a:extLst>
              <a:ext uri="{FF2B5EF4-FFF2-40B4-BE49-F238E27FC236}">
                <a16:creationId xmlns:a16="http://schemas.microsoft.com/office/drawing/2014/main" id="{EF07DCB3-485F-E0E0-715D-0A1BD8C91D02}"/>
              </a:ext>
            </a:extLst>
          </p:cNvPr>
          <p:cNvSpPr>
            <a:spLocks noGrp="1"/>
          </p:cNvSpPr>
          <p:nvPr/>
        </p:nvSpPr>
        <p:spPr>
          <a:xfrm>
            <a:off x="6141489" y="2231409"/>
            <a:ext cx="5665557" cy="4558352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2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10000"/>
              </a:lnSpc>
              <a:buNone/>
            </a:pPr>
            <a:r>
              <a:rPr lang="en-GB" i="1" dirty="0"/>
              <a:t>Ata </a:t>
            </a:r>
            <a:r>
              <a:rPr lang="en-GB" i="1" dirty="0" err="1"/>
              <a:t>më</a:t>
            </a:r>
            <a:r>
              <a:rPr lang="en-GB" i="1" dirty="0"/>
              <a:t> </a:t>
            </a:r>
            <a:r>
              <a:rPr lang="en-GB" i="1" dirty="0" err="1"/>
              <a:t>thanë</a:t>
            </a:r>
            <a:r>
              <a:rPr lang="en-GB" i="1" dirty="0"/>
              <a:t> se </a:t>
            </a:r>
            <a:r>
              <a:rPr lang="en-GB" i="1" dirty="0" err="1"/>
              <a:t>gratë</a:t>
            </a:r>
            <a:r>
              <a:rPr lang="en-GB" i="1" dirty="0"/>
              <a:t> </a:t>
            </a:r>
            <a:r>
              <a:rPr lang="en-GB" i="1" dirty="0" err="1"/>
              <a:t>nuk</a:t>
            </a:r>
            <a:r>
              <a:rPr lang="en-GB" i="1" dirty="0"/>
              <a:t> </a:t>
            </a:r>
            <a:r>
              <a:rPr lang="en-GB" i="1" dirty="0" err="1"/>
              <a:t>janë</a:t>
            </a:r>
            <a:r>
              <a:rPr lang="en-GB" i="1" dirty="0"/>
              <a:t> të </a:t>
            </a:r>
            <a:r>
              <a:rPr lang="en-GB" i="1" dirty="0" err="1"/>
              <a:t>afta</a:t>
            </a:r>
            <a:r>
              <a:rPr lang="en-GB" i="1" dirty="0"/>
              <a:t> të </a:t>
            </a:r>
            <a:r>
              <a:rPr lang="en-GB" i="1" dirty="0" err="1"/>
              <a:t>bëjnë</a:t>
            </a:r>
            <a:r>
              <a:rPr lang="en-GB" i="1" dirty="0"/>
              <a:t> </a:t>
            </a:r>
            <a:r>
              <a:rPr lang="en-GB" i="1" dirty="0" err="1"/>
              <a:t>programim</a:t>
            </a:r>
            <a:r>
              <a:rPr lang="en-GB" i="1" dirty="0"/>
              <a:t> [</a:t>
            </a:r>
            <a:r>
              <a:rPr lang="en-GB" i="1" dirty="0" err="1"/>
              <a:t>kompjuterik</a:t>
            </a:r>
            <a:r>
              <a:rPr lang="en-GB" i="1" dirty="0"/>
              <a:t>]. </a:t>
            </a:r>
            <a:r>
              <a:rPr lang="en-GB" i="1" dirty="0" err="1"/>
              <a:t>Unë</a:t>
            </a:r>
            <a:r>
              <a:rPr lang="en-GB" i="1" dirty="0"/>
              <a:t> dhe </a:t>
            </a:r>
            <a:r>
              <a:rPr lang="en-GB" i="1" dirty="0" err="1"/>
              <a:t>një</a:t>
            </a:r>
            <a:r>
              <a:rPr lang="en-GB" i="1" dirty="0"/>
              <a:t> </a:t>
            </a:r>
            <a:r>
              <a:rPr lang="en-GB" i="1" dirty="0" err="1"/>
              <a:t>kolege</a:t>
            </a:r>
            <a:r>
              <a:rPr lang="en-GB" i="1" dirty="0"/>
              <a:t> </a:t>
            </a:r>
            <a:r>
              <a:rPr lang="en-GB" i="1" dirty="0" err="1"/>
              <a:t>tjetër</a:t>
            </a:r>
            <a:r>
              <a:rPr lang="en-GB" i="1" dirty="0"/>
              <a:t> [</a:t>
            </a:r>
            <a:r>
              <a:rPr lang="en-GB" i="1" dirty="0" err="1"/>
              <a:t>një</a:t>
            </a:r>
            <a:r>
              <a:rPr lang="en-GB" i="1" dirty="0"/>
              <a:t> </a:t>
            </a:r>
            <a:r>
              <a:rPr lang="en-GB" i="1" dirty="0" err="1"/>
              <a:t>grua</a:t>
            </a:r>
            <a:r>
              <a:rPr lang="en-GB" i="1" dirty="0"/>
              <a:t>] </a:t>
            </a:r>
            <a:r>
              <a:rPr lang="en-GB" i="1" dirty="0" err="1"/>
              <a:t>nuk</a:t>
            </a:r>
            <a:r>
              <a:rPr lang="en-GB" i="1" dirty="0"/>
              <a:t> </a:t>
            </a:r>
            <a:r>
              <a:rPr lang="en-GB" i="1" dirty="0" err="1"/>
              <a:t>morëm</a:t>
            </a:r>
            <a:r>
              <a:rPr lang="en-GB" i="1" dirty="0"/>
              <a:t> </a:t>
            </a:r>
            <a:r>
              <a:rPr lang="en-GB" i="1" dirty="0" err="1"/>
              <a:t>asnjë</a:t>
            </a:r>
            <a:r>
              <a:rPr lang="en-GB" i="1" dirty="0"/>
              <a:t> </a:t>
            </a:r>
            <a:r>
              <a:rPr lang="en-GB" i="1" dirty="0" err="1"/>
              <a:t>pagë</a:t>
            </a:r>
            <a:r>
              <a:rPr lang="en-GB" i="1" dirty="0"/>
              <a:t>. Ai [</a:t>
            </a:r>
            <a:r>
              <a:rPr lang="en-GB" i="1" dirty="0" err="1"/>
              <a:t>Drejtori</a:t>
            </a:r>
            <a:r>
              <a:rPr lang="en-GB" i="1" dirty="0"/>
              <a:t>] </a:t>
            </a:r>
            <a:r>
              <a:rPr lang="en-GB" i="1" dirty="0" err="1"/>
              <a:t>na</a:t>
            </a:r>
            <a:r>
              <a:rPr lang="en-GB" i="1" dirty="0"/>
              <a:t> i </a:t>
            </a:r>
            <a:r>
              <a:rPr lang="en-GB" i="1" dirty="0" err="1"/>
              <a:t>dha</a:t>
            </a:r>
            <a:r>
              <a:rPr lang="en-GB" i="1" dirty="0"/>
              <a:t> </a:t>
            </a:r>
            <a:r>
              <a:rPr lang="en-GB" i="1" dirty="0" err="1"/>
              <a:t>fëmijët</a:t>
            </a:r>
            <a:r>
              <a:rPr lang="en-GB" i="1" dirty="0"/>
              <a:t> e </a:t>
            </a:r>
            <a:r>
              <a:rPr lang="en-GB" i="1" dirty="0" err="1"/>
              <a:t>tij</a:t>
            </a:r>
            <a:r>
              <a:rPr lang="en-GB" i="1" dirty="0"/>
              <a:t> </a:t>
            </a:r>
            <a:r>
              <a:rPr lang="en-GB" i="1" dirty="0" err="1"/>
              <a:t>që</a:t>
            </a:r>
            <a:r>
              <a:rPr lang="en-GB" i="1" dirty="0"/>
              <a:t> të </a:t>
            </a:r>
            <a:r>
              <a:rPr lang="en-GB" i="1" dirty="0" err="1"/>
              <a:t>kujdeseshim</a:t>
            </a:r>
            <a:r>
              <a:rPr lang="en-GB" i="1" dirty="0"/>
              <a:t> </a:t>
            </a:r>
            <a:r>
              <a:rPr lang="en-GB" i="1" dirty="0" err="1"/>
              <a:t>për</a:t>
            </a:r>
            <a:r>
              <a:rPr lang="en-GB" i="1" dirty="0"/>
              <a:t> ta </a:t>
            </a:r>
            <a:r>
              <a:rPr lang="en-GB" i="1" dirty="0" err="1"/>
              <a:t>në</a:t>
            </a:r>
            <a:r>
              <a:rPr lang="en-GB" i="1" dirty="0"/>
              <a:t> </a:t>
            </a:r>
            <a:r>
              <a:rPr lang="en-GB" i="1" dirty="0" err="1"/>
              <a:t>kompaninë</a:t>
            </a:r>
            <a:r>
              <a:rPr lang="en-GB" i="1" dirty="0"/>
              <a:t> e </a:t>
            </a:r>
            <a:r>
              <a:rPr lang="en-GB" i="1" dirty="0" err="1"/>
              <a:t>softuerëve</a:t>
            </a:r>
            <a:r>
              <a:rPr lang="en-GB" i="1" dirty="0"/>
              <a:t>. Ai </a:t>
            </a:r>
            <a:r>
              <a:rPr lang="en-GB" i="1" dirty="0" err="1"/>
              <a:t>na</a:t>
            </a:r>
            <a:r>
              <a:rPr lang="en-GB" i="1" dirty="0"/>
              <a:t> </a:t>
            </a:r>
            <a:r>
              <a:rPr lang="en-GB" i="1" dirty="0" err="1"/>
              <a:t>detyroi</a:t>
            </a:r>
            <a:r>
              <a:rPr lang="en-GB" i="1" dirty="0"/>
              <a:t> </a:t>
            </a:r>
            <a:r>
              <a:rPr lang="en-GB" i="1" dirty="0" err="1"/>
              <a:t>t'u</a:t>
            </a:r>
            <a:r>
              <a:rPr lang="en-GB" i="1" dirty="0"/>
              <a:t> </a:t>
            </a:r>
            <a:r>
              <a:rPr lang="en-GB" i="1" dirty="0" err="1"/>
              <a:t>lajmë</a:t>
            </a:r>
            <a:r>
              <a:rPr lang="en-GB" i="1" dirty="0"/>
              <a:t> </a:t>
            </a:r>
            <a:r>
              <a:rPr lang="en-GB" i="1" dirty="0" err="1"/>
              <a:t>enët</a:t>
            </a:r>
            <a:r>
              <a:rPr lang="en-GB" i="1" dirty="0"/>
              <a:t>  e </a:t>
            </a:r>
            <a:r>
              <a:rPr lang="en-GB" i="1" dirty="0" err="1"/>
              <a:t>burrave</a:t>
            </a:r>
            <a:r>
              <a:rPr lang="en-GB" i="1" dirty="0"/>
              <a:t> [</a:t>
            </a:r>
            <a:r>
              <a:rPr lang="en-GB" i="1" dirty="0" err="1"/>
              <a:t>që</a:t>
            </a:r>
            <a:r>
              <a:rPr lang="en-GB" i="1" dirty="0"/>
              <a:t> </a:t>
            </a:r>
            <a:r>
              <a:rPr lang="en-GB" i="1" dirty="0" err="1"/>
              <a:t>punonin</a:t>
            </a:r>
            <a:r>
              <a:rPr lang="en-GB" i="1" dirty="0"/>
              <a:t> </a:t>
            </a:r>
            <a:r>
              <a:rPr lang="en-GB" i="1" dirty="0" err="1"/>
              <a:t>në</a:t>
            </a:r>
            <a:r>
              <a:rPr lang="en-GB" i="1" dirty="0"/>
              <a:t> </a:t>
            </a:r>
            <a:r>
              <a:rPr lang="en-GB" i="1" dirty="0" err="1"/>
              <a:t>kompani</a:t>
            </a:r>
            <a:r>
              <a:rPr lang="en-GB" i="1" dirty="0"/>
              <a:t>] </a:t>
            </a:r>
            <a:r>
              <a:rPr lang="en-GB" i="1" dirty="0" err="1"/>
              <a:t>sepse</a:t>
            </a:r>
            <a:r>
              <a:rPr lang="en-GB" i="1" dirty="0"/>
              <a:t> </a:t>
            </a:r>
            <a:r>
              <a:rPr lang="en-GB" i="1" dirty="0" err="1"/>
              <a:t>jemi</a:t>
            </a:r>
            <a:r>
              <a:rPr lang="en-GB" i="1" dirty="0"/>
              <a:t> </a:t>
            </a:r>
            <a:r>
              <a:rPr lang="en-GB" i="1" dirty="0" err="1"/>
              <a:t>gra</a:t>
            </a:r>
            <a:r>
              <a:rPr lang="en-GB" i="1" dirty="0"/>
              <a:t> dhe </a:t>
            </a:r>
            <a:r>
              <a:rPr lang="en-GB" i="1" dirty="0" err="1"/>
              <a:t>duhet</a:t>
            </a:r>
            <a:r>
              <a:rPr lang="en-GB" i="1" dirty="0"/>
              <a:t> ta </a:t>
            </a:r>
            <a:r>
              <a:rPr lang="en-GB" i="1" dirty="0" err="1"/>
              <a:t>mbajmë</a:t>
            </a:r>
            <a:r>
              <a:rPr lang="en-GB" i="1" dirty="0"/>
              <a:t> të </a:t>
            </a:r>
            <a:r>
              <a:rPr lang="en-GB" i="1" dirty="0" err="1"/>
              <a:t>pastër</a:t>
            </a:r>
            <a:r>
              <a:rPr lang="en-GB" i="1" dirty="0"/>
              <a:t> </a:t>
            </a:r>
            <a:r>
              <a:rPr lang="en-GB" i="1" dirty="0" err="1"/>
              <a:t>hapësirën</a:t>
            </a:r>
            <a:r>
              <a:rPr lang="en-GB" i="1" dirty="0"/>
              <a:t>.</a:t>
            </a:r>
            <a:endParaRPr lang="sq-AL" i="1" dirty="0">
              <a:ea typeface="Tahoma"/>
              <a:cs typeface="Tahoma"/>
            </a:endParaRPr>
          </a:p>
          <a:p>
            <a:pPr marL="0" indent="0" algn="r">
              <a:buNone/>
            </a:pPr>
            <a:r>
              <a:rPr lang="x-none" sz="1900"/>
              <a:t>- </a:t>
            </a:r>
            <a:r>
              <a:rPr lang="en-US" sz="1900" dirty="0" err="1"/>
              <a:t>Grua</a:t>
            </a:r>
            <a:r>
              <a:rPr lang="en-US" sz="1900" dirty="0"/>
              <a:t> </a:t>
            </a:r>
            <a:r>
              <a:rPr lang="en-US" sz="1900" dirty="0" err="1"/>
              <a:t>respondente</a:t>
            </a:r>
            <a:r>
              <a:rPr lang="en-US" sz="1900" dirty="0"/>
              <a:t> e </a:t>
            </a:r>
            <a:r>
              <a:rPr lang="en-US" sz="1900" dirty="0" err="1"/>
              <a:t>anketës</a:t>
            </a:r>
            <a:r>
              <a:rPr lang="x-none" sz="1900"/>
              <a:t>, </a:t>
            </a:r>
            <a:r>
              <a:rPr lang="x-none" sz="1900" dirty="0"/>
              <a:t>2021</a:t>
            </a:r>
            <a:endParaRPr lang="en-GB" sz="1900" dirty="0"/>
          </a:p>
        </p:txBody>
      </p:sp>
      <p:sp>
        <p:nvSpPr>
          <p:cNvPr id="8" name="Kutia e tekstit 5">
            <a:extLst>
              <a:ext uri="{FF2B5EF4-FFF2-40B4-BE49-F238E27FC236}">
                <a16:creationId xmlns:a16="http://schemas.microsoft.com/office/drawing/2014/main" id="{FE4784F3-ACB2-461E-97EC-61AF3DE9D0FB}"/>
              </a:ext>
            </a:extLst>
          </p:cNvPr>
          <p:cNvSpPr txBox="1"/>
          <p:nvPr/>
        </p:nvSpPr>
        <p:spPr>
          <a:xfrm>
            <a:off x="5022853" y="969533"/>
            <a:ext cx="1606702" cy="3770263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sq-AL" sz="23900" dirty="0">
                <a:solidFill>
                  <a:srgbClr val="A02B2D"/>
                </a:solidFill>
                <a:latin typeface="Arial"/>
                <a:cs typeface="Arial"/>
              </a:rPr>
              <a:t>“</a:t>
            </a:r>
            <a:endParaRPr lang="sq-AL" sz="23900" dirty="0"/>
          </a:p>
        </p:txBody>
      </p:sp>
    </p:spTree>
    <p:extLst>
      <p:ext uri="{BB962C8B-B14F-4D97-AF65-F5344CB8AC3E}">
        <p14:creationId xmlns:p14="http://schemas.microsoft.com/office/powerpoint/2010/main" val="87840418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A8AFDF6-48F5-4F3E-B9B3-9A2010B0D8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9609161" cy="4351338"/>
          </a:xfrm>
        </p:spPr>
        <p:txBody>
          <a:bodyPr/>
          <a:lstStyle/>
          <a:p>
            <a:pPr marL="285750" indent="-285750">
              <a:lnSpc>
                <a:spcPct val="90000"/>
              </a:lnSpc>
              <a:buFont typeface="Arial"/>
              <a:buChar char="•"/>
            </a:pPr>
            <a:r>
              <a:rPr lang="en-GB" dirty="0" err="1">
                <a:ea typeface="+mn-lt"/>
                <a:cs typeface="+mn-lt"/>
              </a:rPr>
              <a:t>Agjencia</a:t>
            </a:r>
            <a:r>
              <a:rPr lang="en-GB" dirty="0">
                <a:ea typeface="+mn-lt"/>
                <a:cs typeface="+mn-lt"/>
              </a:rPr>
              <a:t> </a:t>
            </a:r>
            <a:r>
              <a:rPr lang="en-GB" dirty="0" err="1">
                <a:ea typeface="+mn-lt"/>
                <a:cs typeface="+mn-lt"/>
              </a:rPr>
              <a:t>për</a:t>
            </a:r>
            <a:r>
              <a:rPr lang="en-GB" dirty="0">
                <a:ea typeface="+mn-lt"/>
                <a:cs typeface="+mn-lt"/>
              </a:rPr>
              <a:t> </a:t>
            </a:r>
            <a:r>
              <a:rPr lang="en-GB" dirty="0" err="1">
                <a:ea typeface="+mn-lt"/>
                <a:cs typeface="+mn-lt"/>
              </a:rPr>
              <a:t>Barazi</a:t>
            </a:r>
            <a:r>
              <a:rPr lang="en-GB" dirty="0">
                <a:ea typeface="+mn-lt"/>
                <a:cs typeface="+mn-lt"/>
              </a:rPr>
              <a:t> </a:t>
            </a:r>
            <a:r>
              <a:rPr lang="en-GB" dirty="0" err="1">
                <a:ea typeface="+mn-lt"/>
                <a:cs typeface="+mn-lt"/>
              </a:rPr>
              <a:t>Gjinore</a:t>
            </a:r>
            <a:r>
              <a:rPr lang="en-GB" dirty="0">
                <a:ea typeface="+mn-lt"/>
                <a:cs typeface="+mn-lt"/>
              </a:rPr>
              <a:t>: </a:t>
            </a:r>
            <a:r>
              <a:rPr lang="en-GB" dirty="0" err="1">
                <a:ea typeface="+mn-lt"/>
                <a:cs typeface="+mn-lt"/>
              </a:rPr>
              <a:t>burrat</a:t>
            </a:r>
            <a:r>
              <a:rPr lang="en-GB" dirty="0">
                <a:ea typeface="+mn-lt"/>
                <a:cs typeface="+mn-lt"/>
              </a:rPr>
              <a:t> </a:t>
            </a:r>
            <a:r>
              <a:rPr lang="en-GB" dirty="0" err="1">
                <a:ea typeface="+mn-lt"/>
                <a:cs typeface="+mn-lt"/>
              </a:rPr>
              <a:t>fitojnë</a:t>
            </a:r>
            <a:r>
              <a:rPr lang="en-GB" dirty="0">
                <a:ea typeface="+mn-lt"/>
                <a:cs typeface="+mn-lt"/>
              </a:rPr>
              <a:t> </a:t>
            </a:r>
            <a:r>
              <a:rPr lang="en-GB" dirty="0" err="1">
                <a:ea typeface="+mn-lt"/>
                <a:cs typeface="+mn-lt"/>
              </a:rPr>
              <a:t>mesatarisht</a:t>
            </a:r>
            <a:r>
              <a:rPr lang="en-GB" dirty="0">
                <a:ea typeface="+mn-lt"/>
                <a:cs typeface="+mn-lt"/>
              </a:rPr>
              <a:t>  </a:t>
            </a:r>
            <a:r>
              <a:rPr lang="en-GB" dirty="0" err="1">
                <a:ea typeface="+mn-lt"/>
                <a:cs typeface="+mn-lt"/>
              </a:rPr>
              <a:t>rreth</a:t>
            </a:r>
            <a:r>
              <a:rPr lang="en-GB" dirty="0">
                <a:ea typeface="+mn-lt"/>
                <a:cs typeface="+mn-lt"/>
              </a:rPr>
              <a:t> 34 € </a:t>
            </a:r>
            <a:r>
              <a:rPr lang="en-GB" dirty="0" err="1">
                <a:ea typeface="+mn-lt"/>
                <a:cs typeface="+mn-lt"/>
              </a:rPr>
              <a:t>neto</a:t>
            </a:r>
            <a:r>
              <a:rPr lang="en-GB" dirty="0">
                <a:ea typeface="+mn-lt"/>
                <a:cs typeface="+mn-lt"/>
              </a:rPr>
              <a:t> </a:t>
            </a:r>
            <a:r>
              <a:rPr lang="en-GB" dirty="0" err="1">
                <a:ea typeface="+mn-lt"/>
                <a:cs typeface="+mn-lt"/>
              </a:rPr>
              <a:t>më</a:t>
            </a:r>
            <a:r>
              <a:rPr lang="en-GB" dirty="0">
                <a:ea typeface="+mn-lt"/>
                <a:cs typeface="+mn-lt"/>
              </a:rPr>
              <a:t> </a:t>
            </a:r>
            <a:r>
              <a:rPr lang="en-GB" dirty="0" err="1">
                <a:ea typeface="+mn-lt"/>
                <a:cs typeface="+mn-lt"/>
              </a:rPr>
              <a:t>shumë</a:t>
            </a:r>
            <a:r>
              <a:rPr lang="en-GB" dirty="0">
                <a:ea typeface="+mn-lt"/>
                <a:cs typeface="+mn-lt"/>
              </a:rPr>
              <a:t> se </a:t>
            </a:r>
            <a:r>
              <a:rPr lang="en-GB" dirty="0" err="1">
                <a:ea typeface="+mn-lt"/>
                <a:cs typeface="+mn-lt"/>
              </a:rPr>
              <a:t>gratë</a:t>
            </a:r>
            <a:r>
              <a:rPr lang="en-GB" dirty="0">
                <a:ea typeface="+mn-lt"/>
                <a:cs typeface="+mn-lt"/>
              </a:rPr>
              <a:t> </a:t>
            </a:r>
            <a:r>
              <a:rPr lang="en-GB" dirty="0" err="1">
                <a:ea typeface="+mn-lt"/>
                <a:cs typeface="+mn-lt"/>
              </a:rPr>
              <a:t>çdo</a:t>
            </a:r>
            <a:r>
              <a:rPr lang="en-GB" dirty="0">
                <a:ea typeface="+mn-lt"/>
                <a:cs typeface="+mn-lt"/>
              </a:rPr>
              <a:t> </a:t>
            </a:r>
            <a:r>
              <a:rPr lang="en-GB" dirty="0" err="1">
                <a:ea typeface="+mn-lt"/>
                <a:cs typeface="+mn-lt"/>
              </a:rPr>
              <a:t>muaj</a:t>
            </a:r>
            <a:r>
              <a:rPr lang="en-GB" dirty="0">
                <a:ea typeface="+mn-lt"/>
                <a:cs typeface="+mn-lt"/>
              </a:rPr>
              <a:t>.</a:t>
            </a:r>
            <a:endParaRPr lang="en-GB" sz="2800" dirty="0">
              <a:ea typeface="+mn-lt"/>
              <a:cs typeface="+mn-lt"/>
            </a:endParaRPr>
          </a:p>
          <a:p>
            <a:pPr marL="0" indent="0">
              <a:lnSpc>
                <a:spcPct val="90000"/>
              </a:lnSpc>
              <a:spcBef>
                <a:spcPts val="1000"/>
              </a:spcBef>
              <a:buNone/>
            </a:pPr>
            <a:endParaRPr lang="en-GB" sz="2800" dirty="0">
              <a:ea typeface="+mn-lt"/>
              <a:cs typeface="+mn-lt"/>
            </a:endParaRPr>
          </a:p>
          <a:p>
            <a:pPr marL="285750" indent="-285750">
              <a:lnSpc>
                <a:spcPct val="90000"/>
              </a:lnSpc>
              <a:buFont typeface="Arial"/>
              <a:buChar char="•"/>
            </a:pPr>
            <a:r>
              <a:rPr lang="en-US" dirty="0" err="1">
                <a:ea typeface="+mn-lt"/>
                <a:cs typeface="+mn-lt"/>
              </a:rPr>
              <a:t>Mesatarisht</a:t>
            </a:r>
            <a:r>
              <a:rPr lang="en-US" dirty="0">
                <a:ea typeface="+mn-lt"/>
                <a:cs typeface="+mn-lt"/>
              </a:rPr>
              <a:t>, </a:t>
            </a:r>
            <a:r>
              <a:rPr lang="en-US" dirty="0" err="1">
                <a:ea typeface="+mn-lt"/>
                <a:cs typeface="+mn-lt"/>
              </a:rPr>
              <a:t>gratë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fituan</a:t>
            </a:r>
            <a:r>
              <a:rPr lang="en-US" dirty="0">
                <a:ea typeface="+mn-lt"/>
                <a:cs typeface="+mn-lt"/>
              </a:rPr>
              <a:t> 312 € </a:t>
            </a:r>
            <a:r>
              <a:rPr lang="en-US" dirty="0" err="1">
                <a:ea typeface="+mn-lt"/>
                <a:cs typeface="+mn-lt"/>
              </a:rPr>
              <a:t>neto</a:t>
            </a:r>
            <a:r>
              <a:rPr lang="en-US" dirty="0">
                <a:ea typeface="+mn-lt"/>
                <a:cs typeface="+mn-lt"/>
              </a:rPr>
              <a:t>, </a:t>
            </a:r>
            <a:r>
              <a:rPr lang="en-US" dirty="0" err="1">
                <a:ea typeface="+mn-lt"/>
                <a:cs typeface="+mn-lt"/>
              </a:rPr>
              <a:t>ndërsa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burrat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fituan</a:t>
            </a:r>
            <a:r>
              <a:rPr lang="en-US" dirty="0">
                <a:ea typeface="+mn-lt"/>
                <a:cs typeface="+mn-lt"/>
              </a:rPr>
              <a:t> 346 € </a:t>
            </a:r>
            <a:r>
              <a:rPr lang="en-US" dirty="0" err="1">
                <a:ea typeface="+mn-lt"/>
                <a:cs typeface="+mn-lt"/>
              </a:rPr>
              <a:t>neto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në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muaj</a:t>
            </a:r>
            <a:endParaRPr lang="en-US" dirty="0"/>
          </a:p>
          <a:p>
            <a:endParaRPr lang="en-GB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2F08E78A-BC30-476C-8881-7A4B1C0125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E </a:t>
            </a:r>
            <a:r>
              <a:rPr lang="en-US" dirty="0" err="1"/>
              <a:t>drejta</a:t>
            </a:r>
            <a:r>
              <a:rPr lang="en-US" dirty="0"/>
              <a:t> </a:t>
            </a:r>
            <a:r>
              <a:rPr lang="en-US" dirty="0" err="1"/>
              <a:t>për</a:t>
            </a:r>
            <a:r>
              <a:rPr lang="en-US" dirty="0"/>
              <a:t> </a:t>
            </a:r>
            <a:r>
              <a:rPr lang="en-US" dirty="0" err="1"/>
              <a:t>pagesë</a:t>
            </a:r>
            <a:r>
              <a:rPr lang="en-US" dirty="0"/>
              <a:t> të </a:t>
            </a:r>
            <a:r>
              <a:rPr lang="en-US" dirty="0" err="1"/>
              <a:t>barabartë</a:t>
            </a:r>
            <a:r>
              <a:rPr lang="en-US" dirty="0"/>
              <a:t> </a:t>
            </a:r>
            <a:r>
              <a:rPr lang="en-US" dirty="0" err="1"/>
              <a:t>për</a:t>
            </a:r>
            <a:r>
              <a:rPr lang="en-US" dirty="0"/>
              <a:t> </a:t>
            </a:r>
            <a:r>
              <a:rPr lang="en-US" dirty="0" err="1"/>
              <a:t>punë</a:t>
            </a:r>
            <a:r>
              <a:rPr lang="en-US" dirty="0"/>
              <a:t> të </a:t>
            </a:r>
            <a:r>
              <a:rPr lang="en-US" dirty="0" err="1"/>
              <a:t>barabartë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2523543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6D23B6-2FFE-4ED0-9376-F8362AE30A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err="1"/>
              <a:t>Pyetjet</a:t>
            </a:r>
            <a:r>
              <a:rPr lang="en-US" b="1" dirty="0"/>
              <a:t> e </a:t>
            </a:r>
            <a:r>
              <a:rPr lang="en-US" b="1" dirty="0" err="1"/>
              <a:t>Hulumtimit</a:t>
            </a:r>
            <a:endParaRPr lang="en-GB" dirty="0">
              <a:latin typeface="+mn-lt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0DD6228-5D17-41DB-B08D-457C0C5ECF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781034"/>
            <a:ext cx="10031083" cy="4915330"/>
          </a:xfrm>
        </p:spPr>
        <p:txBody>
          <a:bodyPr vert="horz" lIns="91440" tIns="45720" rIns="91440" bIns="45720" rtlCol="0" anchor="t">
            <a:normAutofit/>
          </a:bodyPr>
          <a:lstStyle/>
          <a:p>
            <a:pPr fontAlgn="base"/>
            <a:r>
              <a:rPr lang="en-US" sz="2400" dirty="0"/>
              <a:t>Deri </a:t>
            </a:r>
            <a:r>
              <a:rPr lang="en-US" sz="2400" dirty="0" err="1"/>
              <a:t>në</a:t>
            </a:r>
            <a:r>
              <a:rPr lang="en-US" sz="2400" dirty="0"/>
              <a:t> </a:t>
            </a:r>
            <a:r>
              <a:rPr lang="en-US" sz="2400" dirty="0" err="1"/>
              <a:t>çfarë</a:t>
            </a:r>
            <a:r>
              <a:rPr lang="en-US" sz="2400" dirty="0"/>
              <a:t> mase </a:t>
            </a:r>
            <a:r>
              <a:rPr lang="en-US" sz="2400" dirty="0" err="1"/>
              <a:t>është</a:t>
            </a:r>
            <a:r>
              <a:rPr lang="en-US" sz="2400" dirty="0"/>
              <a:t> e </a:t>
            </a:r>
            <a:r>
              <a:rPr lang="en-US" sz="2400" dirty="0" err="1"/>
              <a:t>korniza</a:t>
            </a:r>
            <a:r>
              <a:rPr lang="en-US" sz="2400" dirty="0"/>
              <a:t> </a:t>
            </a:r>
            <a:r>
              <a:rPr lang="en-US" sz="2400" dirty="0" err="1"/>
              <a:t>ligjore</a:t>
            </a:r>
            <a:r>
              <a:rPr lang="en-US" sz="2400" dirty="0"/>
              <a:t> </a:t>
            </a:r>
            <a:r>
              <a:rPr lang="en-US" sz="2400" dirty="0" err="1"/>
              <a:t>në</a:t>
            </a:r>
            <a:r>
              <a:rPr lang="en-US" sz="2400" dirty="0"/>
              <a:t> </a:t>
            </a:r>
            <a:r>
              <a:rPr lang="en-US" sz="2400" dirty="0" err="1"/>
              <a:t>lidhje</a:t>
            </a:r>
            <a:r>
              <a:rPr lang="en-US" sz="2400" dirty="0"/>
              <a:t> me </a:t>
            </a:r>
            <a:r>
              <a:rPr lang="en-US" sz="2400" dirty="0" err="1"/>
              <a:t>diskriminimin</a:t>
            </a:r>
            <a:r>
              <a:rPr lang="en-US" sz="2400" dirty="0"/>
              <a:t> me </a:t>
            </a:r>
            <a:r>
              <a:rPr lang="en-US" sz="2400" dirty="0" err="1"/>
              <a:t>bazë</a:t>
            </a:r>
            <a:r>
              <a:rPr lang="en-US" sz="2400" dirty="0"/>
              <a:t> </a:t>
            </a:r>
            <a:r>
              <a:rPr lang="en-US" sz="2400" dirty="0" err="1"/>
              <a:t>gjinore</a:t>
            </a:r>
            <a:r>
              <a:rPr lang="en-US" sz="2400" dirty="0"/>
              <a:t> </a:t>
            </a:r>
            <a:r>
              <a:rPr lang="en-US" sz="2400" dirty="0" err="1"/>
              <a:t>në</a:t>
            </a:r>
            <a:r>
              <a:rPr lang="en-US" sz="2400" dirty="0"/>
              <a:t> </a:t>
            </a:r>
            <a:r>
              <a:rPr lang="en-US" sz="2400" dirty="0" err="1"/>
              <a:t>përputhje</a:t>
            </a:r>
            <a:r>
              <a:rPr lang="en-US" sz="2400" dirty="0"/>
              <a:t> </a:t>
            </a:r>
            <a:r>
              <a:rPr lang="en-US" sz="2400" dirty="0" err="1"/>
              <a:t>të</a:t>
            </a:r>
            <a:r>
              <a:rPr lang="en-US" sz="2400" dirty="0"/>
              <a:t> </a:t>
            </a:r>
            <a:r>
              <a:rPr lang="en-US" sz="2400" dirty="0" err="1"/>
              <a:t>plotë</a:t>
            </a:r>
            <a:r>
              <a:rPr lang="en-US" sz="2400" dirty="0"/>
              <a:t> me </a:t>
            </a:r>
            <a:r>
              <a:rPr lang="en-US" sz="2400" dirty="0" err="1"/>
              <a:t>direktivat</a:t>
            </a:r>
            <a:r>
              <a:rPr lang="en-US" sz="2400" dirty="0"/>
              <a:t> </a:t>
            </a:r>
            <a:r>
              <a:rPr lang="en-US" sz="2400" dirty="0" err="1"/>
              <a:t>dhe</a:t>
            </a:r>
            <a:r>
              <a:rPr lang="en-US" sz="2400" dirty="0"/>
              <a:t> </a:t>
            </a:r>
            <a:r>
              <a:rPr lang="en-US" sz="2400" dirty="0" err="1"/>
              <a:t>mbrojtjet</a:t>
            </a:r>
            <a:r>
              <a:rPr lang="en-US" sz="2400" dirty="0"/>
              <a:t> </a:t>
            </a:r>
            <a:r>
              <a:rPr lang="en-US" sz="2400" dirty="0" err="1"/>
              <a:t>përkatëse</a:t>
            </a:r>
            <a:r>
              <a:rPr lang="en-US" sz="2400" dirty="0"/>
              <a:t> </a:t>
            </a:r>
            <a:r>
              <a:rPr lang="en-US" sz="2400" dirty="0" err="1"/>
              <a:t>të</a:t>
            </a:r>
            <a:r>
              <a:rPr lang="en-US" sz="2400" dirty="0"/>
              <a:t> BE-</a:t>
            </a:r>
            <a:r>
              <a:rPr lang="en-US" sz="2400" dirty="0" err="1"/>
              <a:t>së</a:t>
            </a:r>
            <a:r>
              <a:rPr lang="en-US" sz="2400" dirty="0"/>
              <a:t>?</a:t>
            </a:r>
          </a:p>
          <a:p>
            <a:pPr fontAlgn="base"/>
            <a:r>
              <a:rPr lang="en-GB" sz="2400" dirty="0"/>
              <a:t>Sa </a:t>
            </a:r>
            <a:r>
              <a:rPr lang="en-GB" sz="2400" dirty="0" err="1"/>
              <a:t>raste</a:t>
            </a:r>
            <a:r>
              <a:rPr lang="en-GB" sz="2400" dirty="0"/>
              <a:t> </a:t>
            </a:r>
            <a:r>
              <a:rPr lang="en-GB" sz="2400" dirty="0" err="1"/>
              <a:t>të</a:t>
            </a:r>
            <a:r>
              <a:rPr lang="en-GB" sz="2400" dirty="0"/>
              <a:t> </a:t>
            </a:r>
            <a:r>
              <a:rPr lang="en-GB" sz="2400" dirty="0" err="1"/>
              <a:t>diskriminimit</a:t>
            </a:r>
            <a:r>
              <a:rPr lang="en-GB" sz="2400" dirty="0"/>
              <a:t> me </a:t>
            </a:r>
            <a:r>
              <a:rPr lang="en-GB" sz="2400" dirty="0" err="1"/>
              <a:t>bazë</a:t>
            </a:r>
            <a:r>
              <a:rPr lang="en-GB" sz="2400" dirty="0"/>
              <a:t> </a:t>
            </a:r>
            <a:r>
              <a:rPr lang="en-GB" sz="2400" dirty="0" err="1"/>
              <a:t>gjinore</a:t>
            </a:r>
            <a:r>
              <a:rPr lang="en-GB" sz="2400" dirty="0"/>
              <a:t> </a:t>
            </a:r>
            <a:r>
              <a:rPr lang="en-GB" sz="2400" dirty="0" err="1"/>
              <a:t>në</a:t>
            </a:r>
            <a:r>
              <a:rPr lang="en-GB" sz="2400" dirty="0"/>
              <a:t> </a:t>
            </a:r>
            <a:r>
              <a:rPr lang="en-GB" sz="2400" dirty="0" err="1"/>
              <a:t>lidhje</a:t>
            </a:r>
            <a:r>
              <a:rPr lang="en-GB" sz="2400" dirty="0"/>
              <a:t> me </a:t>
            </a:r>
            <a:r>
              <a:rPr lang="en-GB" sz="2400" dirty="0" err="1"/>
              <a:t>punën</a:t>
            </a:r>
            <a:r>
              <a:rPr lang="en-GB" sz="2400" dirty="0"/>
              <a:t> </a:t>
            </a:r>
            <a:r>
              <a:rPr lang="en-GB" sz="2400" dirty="0" err="1"/>
              <a:t>janë</a:t>
            </a:r>
            <a:r>
              <a:rPr lang="en-GB" sz="2400" dirty="0"/>
              <a:t> </a:t>
            </a:r>
            <a:r>
              <a:rPr lang="en-GB" sz="2400" dirty="0" err="1"/>
              <a:t>raportuar</a:t>
            </a:r>
            <a:r>
              <a:rPr lang="en-GB" sz="2400" dirty="0"/>
              <a:t> </a:t>
            </a:r>
            <a:r>
              <a:rPr lang="en-GB" sz="2400" dirty="0" err="1"/>
              <a:t>në</a:t>
            </a:r>
            <a:r>
              <a:rPr lang="en-GB" sz="2400" dirty="0"/>
              <a:t> </a:t>
            </a:r>
            <a:r>
              <a:rPr lang="en-GB" sz="2400" dirty="0" err="1"/>
              <a:t>institucionet</a:t>
            </a:r>
            <a:r>
              <a:rPr lang="en-GB" sz="2400" dirty="0"/>
              <a:t> e </a:t>
            </a:r>
            <a:r>
              <a:rPr lang="en-GB" sz="2400" dirty="0" err="1"/>
              <a:t>relevante</a:t>
            </a:r>
            <a:r>
              <a:rPr lang="en-GB" sz="2400" dirty="0"/>
              <a:t> </a:t>
            </a:r>
            <a:r>
              <a:rPr lang="en-GB" sz="2400" dirty="0" err="1"/>
              <a:t>në</a:t>
            </a:r>
            <a:r>
              <a:rPr lang="en-GB" sz="2400" dirty="0"/>
              <a:t> </a:t>
            </a:r>
            <a:r>
              <a:rPr lang="en-GB" sz="2400" dirty="0" err="1"/>
              <a:t>vitet</a:t>
            </a:r>
            <a:r>
              <a:rPr lang="en-GB" sz="2400" dirty="0"/>
              <a:t> 2008-2020?  </a:t>
            </a:r>
            <a:r>
              <a:rPr lang="en-US" sz="2400" dirty="0"/>
              <a:t>​</a:t>
            </a:r>
          </a:p>
          <a:p>
            <a:pPr fontAlgn="base"/>
            <a:r>
              <a:rPr lang="en-GB" sz="2400" dirty="0" err="1"/>
              <a:t>Për</a:t>
            </a:r>
            <a:r>
              <a:rPr lang="en-GB" sz="2400" dirty="0"/>
              <a:t> </a:t>
            </a:r>
            <a:r>
              <a:rPr lang="en-GB" sz="2400" dirty="0" err="1"/>
              <a:t>cilat</a:t>
            </a:r>
            <a:r>
              <a:rPr lang="en-GB" sz="2400" dirty="0"/>
              <a:t> </a:t>
            </a:r>
            <a:r>
              <a:rPr lang="en-GB" sz="2400" dirty="0" err="1"/>
              <a:t>arsye</a:t>
            </a:r>
            <a:r>
              <a:rPr lang="en-GB" sz="2400" dirty="0"/>
              <a:t> </a:t>
            </a:r>
            <a:r>
              <a:rPr lang="en-GB" sz="2400" dirty="0" err="1"/>
              <a:t>janë</a:t>
            </a:r>
            <a:r>
              <a:rPr lang="en-GB" sz="2400" dirty="0"/>
              <a:t> </a:t>
            </a:r>
            <a:r>
              <a:rPr lang="en-GB" sz="2400" dirty="0" err="1"/>
              <a:t>raportuar</a:t>
            </a:r>
            <a:r>
              <a:rPr lang="en-GB" sz="2400" dirty="0"/>
              <a:t> </a:t>
            </a:r>
            <a:r>
              <a:rPr lang="en-GB" sz="2400" dirty="0" err="1"/>
              <a:t>pak</a:t>
            </a:r>
            <a:r>
              <a:rPr lang="en-GB" sz="2400" dirty="0"/>
              <a:t> </a:t>
            </a:r>
            <a:r>
              <a:rPr lang="en-GB" sz="2400" dirty="0" err="1"/>
              <a:t>raste</a:t>
            </a:r>
            <a:r>
              <a:rPr lang="en-GB" sz="2400" dirty="0"/>
              <a:t> të </a:t>
            </a:r>
            <a:r>
              <a:rPr lang="en-GB" sz="2400" dirty="0" err="1"/>
              <a:t>diskriminimit</a:t>
            </a:r>
            <a:r>
              <a:rPr lang="en-GB" sz="2400" dirty="0"/>
              <a:t>? </a:t>
            </a:r>
          </a:p>
          <a:p>
            <a:pPr fontAlgn="base"/>
            <a:r>
              <a:rPr lang="en-GB" sz="2400" dirty="0"/>
              <a:t>Deri </a:t>
            </a:r>
            <a:r>
              <a:rPr lang="en-GB" sz="2400" dirty="0" err="1"/>
              <a:t>në</a:t>
            </a:r>
            <a:r>
              <a:rPr lang="en-GB" sz="2400" dirty="0"/>
              <a:t> </a:t>
            </a:r>
            <a:r>
              <a:rPr lang="en-GB" sz="2400" dirty="0" err="1"/>
              <a:t>çfarë</a:t>
            </a:r>
            <a:r>
              <a:rPr lang="en-GB" sz="2400" dirty="0"/>
              <a:t> mase </a:t>
            </a:r>
            <a:r>
              <a:rPr lang="en-GB" sz="2400" dirty="0" err="1"/>
              <a:t>janë</a:t>
            </a:r>
            <a:r>
              <a:rPr lang="en-GB" sz="2400" dirty="0"/>
              <a:t> të </a:t>
            </a:r>
            <a:r>
              <a:rPr lang="en-GB" sz="2400" dirty="0" err="1"/>
              <a:t>vetëdijshëm</a:t>
            </a:r>
            <a:r>
              <a:rPr lang="en-GB" sz="2400" dirty="0"/>
              <a:t> </a:t>
            </a:r>
            <a:r>
              <a:rPr lang="en-GB" sz="2400" dirty="0" err="1"/>
              <a:t>njerëzit</a:t>
            </a:r>
            <a:r>
              <a:rPr lang="en-GB" sz="2400" dirty="0"/>
              <a:t> </a:t>
            </a:r>
            <a:r>
              <a:rPr lang="en-GB" sz="2400" dirty="0" err="1"/>
              <a:t>për</a:t>
            </a:r>
            <a:r>
              <a:rPr lang="en-GB" sz="2400" dirty="0"/>
              <a:t> format e </a:t>
            </a:r>
            <a:r>
              <a:rPr lang="en-GB" sz="2400" dirty="0" err="1"/>
              <a:t>ndryshme</a:t>
            </a:r>
            <a:r>
              <a:rPr lang="en-GB" sz="2400" dirty="0"/>
              <a:t> të </a:t>
            </a:r>
            <a:r>
              <a:rPr lang="en-GB" sz="2400" dirty="0" err="1"/>
              <a:t>diskriminimit</a:t>
            </a:r>
            <a:r>
              <a:rPr lang="en-GB" sz="2400" dirty="0"/>
              <a:t> dhe </a:t>
            </a:r>
            <a:r>
              <a:rPr lang="en-GB" sz="2400" dirty="0" err="1"/>
              <a:t>mënyrën</a:t>
            </a:r>
            <a:r>
              <a:rPr lang="en-GB" sz="2400" dirty="0"/>
              <a:t> se </a:t>
            </a:r>
            <a:r>
              <a:rPr lang="en-GB" sz="2400" dirty="0" err="1"/>
              <a:t>si</a:t>
            </a:r>
            <a:r>
              <a:rPr lang="en-GB" sz="2400" dirty="0"/>
              <a:t> </a:t>
            </a:r>
            <a:r>
              <a:rPr lang="en-GB" sz="2400" dirty="0" err="1"/>
              <a:t>t'i</a:t>
            </a:r>
            <a:r>
              <a:rPr lang="en-GB" sz="2400" dirty="0"/>
              <a:t> </a:t>
            </a:r>
            <a:r>
              <a:rPr lang="en-GB" sz="2400" dirty="0" err="1"/>
              <a:t>raportojnë</a:t>
            </a:r>
            <a:r>
              <a:rPr lang="en-GB" sz="2400" dirty="0"/>
              <a:t> </a:t>
            </a:r>
            <a:r>
              <a:rPr lang="en-GB" sz="2400" dirty="0" err="1"/>
              <a:t>ato</a:t>
            </a:r>
            <a:r>
              <a:rPr lang="en-GB" sz="2400" dirty="0"/>
              <a:t>; </a:t>
            </a:r>
            <a:r>
              <a:rPr lang="en-GB" sz="2400" dirty="0" err="1"/>
              <a:t>si</a:t>
            </a:r>
            <a:r>
              <a:rPr lang="en-GB" sz="2400" dirty="0"/>
              <a:t> ka </a:t>
            </a:r>
            <a:r>
              <a:rPr lang="en-GB" sz="2400" dirty="0" err="1"/>
              <a:t>ndryshuar</a:t>
            </a:r>
            <a:r>
              <a:rPr lang="en-GB" sz="2400" dirty="0"/>
              <a:t> </a:t>
            </a:r>
            <a:r>
              <a:rPr lang="en-GB" sz="2400" dirty="0" err="1"/>
              <a:t>ky</a:t>
            </a:r>
            <a:r>
              <a:rPr lang="en-GB" sz="2400" dirty="0"/>
              <a:t> </a:t>
            </a:r>
            <a:r>
              <a:rPr lang="en-GB" sz="2400" dirty="0" err="1"/>
              <a:t>ndërgjegjësim</a:t>
            </a:r>
            <a:r>
              <a:rPr lang="en-GB" sz="2400" dirty="0"/>
              <a:t> me </a:t>
            </a:r>
            <a:r>
              <a:rPr lang="en-GB" sz="2400" dirty="0" err="1"/>
              <a:t>kalimin</a:t>
            </a:r>
            <a:r>
              <a:rPr lang="en-GB" sz="2400" dirty="0"/>
              <a:t> e </a:t>
            </a:r>
            <a:r>
              <a:rPr lang="en-GB" sz="2400" dirty="0" err="1"/>
              <a:t>kohës</a:t>
            </a:r>
            <a:r>
              <a:rPr lang="en-GB" sz="2400" dirty="0"/>
              <a:t>? </a:t>
            </a:r>
            <a:r>
              <a:rPr lang="en-US" sz="2400" dirty="0"/>
              <a:t>​</a:t>
            </a:r>
          </a:p>
          <a:p>
            <a:pPr fontAlgn="base"/>
            <a:r>
              <a:rPr lang="en-GB" sz="2400" dirty="0"/>
              <a:t>Si </a:t>
            </a:r>
            <a:r>
              <a:rPr lang="en-GB" sz="2400" dirty="0" err="1"/>
              <a:t>i</a:t>
            </a:r>
            <a:r>
              <a:rPr lang="en-GB" sz="2400" dirty="0"/>
              <a:t> </a:t>
            </a:r>
            <a:r>
              <a:rPr lang="en-GB" sz="2400" dirty="0" err="1"/>
              <a:t>kanë</a:t>
            </a:r>
            <a:r>
              <a:rPr lang="en-GB" sz="2400" dirty="0"/>
              <a:t> </a:t>
            </a:r>
            <a:r>
              <a:rPr lang="en-GB" sz="2400" dirty="0" err="1"/>
              <a:t>trajtuar</a:t>
            </a:r>
            <a:r>
              <a:rPr lang="en-GB" sz="2400" dirty="0"/>
              <a:t> </a:t>
            </a:r>
            <a:r>
              <a:rPr lang="en-GB" sz="2400" dirty="0" err="1"/>
              <a:t>institucionet</a:t>
            </a:r>
            <a:r>
              <a:rPr lang="en-GB" sz="2400" dirty="0"/>
              <a:t> </a:t>
            </a:r>
            <a:r>
              <a:rPr lang="en-GB" sz="2400" dirty="0" err="1"/>
              <a:t>përkatëse</a:t>
            </a:r>
            <a:r>
              <a:rPr lang="en-GB" sz="2400" dirty="0"/>
              <a:t> </a:t>
            </a:r>
            <a:r>
              <a:rPr lang="en-GB" sz="2400" dirty="0" err="1"/>
              <a:t>rastet</a:t>
            </a:r>
            <a:r>
              <a:rPr lang="en-GB" sz="2400" dirty="0"/>
              <a:t> e </a:t>
            </a:r>
            <a:r>
              <a:rPr lang="en-GB" sz="2400" dirty="0" err="1"/>
              <a:t>diskriminimit</a:t>
            </a:r>
            <a:r>
              <a:rPr lang="en-GB" sz="2400" dirty="0"/>
              <a:t> </a:t>
            </a:r>
            <a:r>
              <a:rPr lang="en-GB" sz="2400" dirty="0" err="1"/>
              <a:t>deri</a:t>
            </a:r>
            <a:r>
              <a:rPr lang="en-GB" sz="2400" dirty="0"/>
              <a:t> </a:t>
            </a:r>
            <a:r>
              <a:rPr lang="en-GB" sz="2400" dirty="0" err="1"/>
              <a:t>më</a:t>
            </a:r>
            <a:r>
              <a:rPr lang="en-GB" sz="2400" dirty="0"/>
              <a:t> sot; </a:t>
            </a:r>
            <a:r>
              <a:rPr lang="en-GB" sz="2400" dirty="0" err="1"/>
              <a:t>si</a:t>
            </a:r>
            <a:r>
              <a:rPr lang="en-GB" sz="2400" dirty="0"/>
              <a:t> ka </a:t>
            </a:r>
            <a:r>
              <a:rPr lang="en-GB" sz="2400" dirty="0" err="1"/>
              <a:t>ndryshuar</a:t>
            </a:r>
            <a:r>
              <a:rPr lang="en-GB" sz="2400" dirty="0"/>
              <a:t> </a:t>
            </a:r>
            <a:r>
              <a:rPr lang="en-GB" sz="2400" dirty="0" err="1"/>
              <a:t>kjo</a:t>
            </a:r>
            <a:r>
              <a:rPr lang="en-GB" sz="2400" dirty="0"/>
              <a:t> me </a:t>
            </a:r>
            <a:r>
              <a:rPr lang="en-GB" sz="2400" dirty="0" err="1"/>
              <a:t>kalimin</a:t>
            </a:r>
            <a:r>
              <a:rPr lang="en-GB" sz="2400" dirty="0"/>
              <a:t> e </a:t>
            </a:r>
            <a:r>
              <a:rPr lang="en-GB" sz="2400" dirty="0" err="1"/>
              <a:t>kohës</a:t>
            </a:r>
            <a:r>
              <a:rPr lang="en-GB" sz="2400" dirty="0"/>
              <a:t>, </a:t>
            </a:r>
            <a:r>
              <a:rPr lang="en-GB" sz="2400" dirty="0" err="1"/>
              <a:t>nëse</a:t>
            </a:r>
            <a:r>
              <a:rPr lang="en-GB" sz="2400" dirty="0"/>
              <a:t> ka </a:t>
            </a:r>
            <a:r>
              <a:rPr lang="en-GB" sz="2400" dirty="0" err="1"/>
              <a:t>ndryshuar</a:t>
            </a:r>
            <a:r>
              <a:rPr lang="en-GB" sz="2400" dirty="0"/>
              <a:t>? </a:t>
            </a:r>
            <a:endParaRPr lang="en-US" sz="2400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4597759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1102" y="75063"/>
            <a:ext cx="11450128" cy="952844"/>
          </a:xfrm>
        </p:spPr>
        <p:txBody>
          <a:bodyPr>
            <a:noAutofit/>
          </a:bodyPr>
          <a:lstStyle/>
          <a:p>
            <a:r>
              <a:rPr lang="en-US" sz="3200" b="1" dirty="0" err="1"/>
              <a:t>Shkeljet</a:t>
            </a:r>
            <a:r>
              <a:rPr lang="en-US" sz="3200" b="1" dirty="0"/>
              <a:t> e </a:t>
            </a:r>
            <a:r>
              <a:rPr lang="en-US" sz="3200" b="1" dirty="0" err="1"/>
              <a:t>të</a:t>
            </a:r>
            <a:r>
              <a:rPr lang="en-US" sz="3200" b="1" dirty="0"/>
              <a:t> </a:t>
            </a:r>
            <a:r>
              <a:rPr lang="en-US" sz="3200" b="1" dirty="0" err="1"/>
              <a:t>drejtave</a:t>
            </a:r>
            <a:r>
              <a:rPr lang="en-US" sz="3200" b="1" dirty="0"/>
              <a:t> </a:t>
            </a:r>
            <a:r>
              <a:rPr lang="en-US" sz="3200" b="1" dirty="0" err="1"/>
              <a:t>të</a:t>
            </a:r>
            <a:r>
              <a:rPr lang="en-US" sz="3200" b="1" dirty="0"/>
              <a:t> </a:t>
            </a:r>
            <a:r>
              <a:rPr lang="en-US" sz="3200" b="1" dirty="0" err="1"/>
              <a:t>shtatzënisë</a:t>
            </a:r>
            <a:r>
              <a:rPr lang="en-US" sz="3200" b="1" dirty="0"/>
              <a:t> </a:t>
            </a:r>
            <a:r>
              <a:rPr lang="en-US" sz="3200" b="1" dirty="0" err="1"/>
              <a:t>dhe</a:t>
            </a:r>
            <a:r>
              <a:rPr lang="en-US" sz="3200" b="1" dirty="0"/>
              <a:t> </a:t>
            </a:r>
            <a:r>
              <a:rPr lang="en-US" sz="3200" b="1" dirty="0" err="1"/>
              <a:t>pushimit</a:t>
            </a:r>
            <a:r>
              <a:rPr lang="en-US" sz="3200" b="1" dirty="0"/>
              <a:t>/</a:t>
            </a:r>
            <a:r>
              <a:rPr lang="en-US" sz="3200" b="1" dirty="0" err="1"/>
              <a:t>lejes</a:t>
            </a:r>
            <a:r>
              <a:rPr lang="en-US" sz="3200" b="1" dirty="0"/>
              <a:t> </a:t>
            </a:r>
            <a:r>
              <a:rPr lang="en-US" sz="3200" b="1" dirty="0" err="1"/>
              <a:t>së</a:t>
            </a:r>
            <a:r>
              <a:rPr lang="en-US" sz="3200" b="1" dirty="0"/>
              <a:t> </a:t>
            </a:r>
            <a:r>
              <a:rPr lang="en-US" sz="3200" b="1" dirty="0" err="1"/>
              <a:t>lehonisë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43256" y="1479068"/>
            <a:ext cx="5408074" cy="5065505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GB" sz="2400" dirty="0" err="1">
                <a:ea typeface="+mn-lt"/>
                <a:cs typeface="+mn-lt"/>
              </a:rPr>
              <a:t>Në</a:t>
            </a:r>
            <a:r>
              <a:rPr lang="en-GB" sz="2400" dirty="0">
                <a:ea typeface="+mn-lt"/>
                <a:cs typeface="+mn-lt"/>
              </a:rPr>
              <a:t> </a:t>
            </a:r>
            <a:r>
              <a:rPr lang="en-GB" sz="2400" dirty="0" err="1">
                <a:ea typeface="+mn-lt"/>
                <a:cs typeface="+mn-lt"/>
              </a:rPr>
              <a:t>vitin</a:t>
            </a:r>
            <a:r>
              <a:rPr lang="en-GB" sz="2400" dirty="0">
                <a:ea typeface="+mn-lt"/>
                <a:cs typeface="+mn-lt"/>
              </a:rPr>
              <a:t> 2018, 28% e grave të </a:t>
            </a:r>
            <a:r>
              <a:rPr lang="en-GB" sz="2400" dirty="0" err="1">
                <a:ea typeface="+mn-lt"/>
                <a:cs typeface="+mn-lt"/>
              </a:rPr>
              <a:t>punësuara</a:t>
            </a:r>
            <a:r>
              <a:rPr lang="en-GB" sz="2400" dirty="0">
                <a:ea typeface="+mn-lt"/>
                <a:cs typeface="+mn-lt"/>
              </a:rPr>
              <a:t> </a:t>
            </a:r>
            <a:r>
              <a:rPr lang="en-GB" sz="2400" dirty="0" err="1">
                <a:ea typeface="+mn-lt"/>
                <a:cs typeface="+mn-lt"/>
              </a:rPr>
              <a:t>ishin</a:t>
            </a:r>
            <a:r>
              <a:rPr lang="en-GB" sz="2400" dirty="0">
                <a:ea typeface="+mn-lt"/>
                <a:cs typeface="+mn-lt"/>
              </a:rPr>
              <a:t> </a:t>
            </a:r>
            <a:r>
              <a:rPr lang="en-GB" sz="2400" dirty="0" err="1">
                <a:ea typeface="+mn-lt"/>
                <a:cs typeface="+mn-lt"/>
              </a:rPr>
              <a:t>shtatzëna</a:t>
            </a:r>
            <a:r>
              <a:rPr lang="en-GB" sz="2400" dirty="0">
                <a:ea typeface="+mn-lt"/>
                <a:cs typeface="+mn-lt"/>
              </a:rPr>
              <a:t> </a:t>
            </a:r>
            <a:r>
              <a:rPr lang="en-GB" sz="2400" dirty="0" err="1">
                <a:ea typeface="+mn-lt"/>
                <a:cs typeface="+mn-lt"/>
              </a:rPr>
              <a:t>në</a:t>
            </a:r>
            <a:r>
              <a:rPr lang="en-GB" sz="2400" dirty="0">
                <a:ea typeface="+mn-lt"/>
                <a:cs typeface="+mn-lt"/>
              </a:rPr>
              <a:t> </a:t>
            </a:r>
            <a:r>
              <a:rPr lang="en-GB" sz="2400" dirty="0" err="1">
                <a:ea typeface="+mn-lt"/>
                <a:cs typeface="+mn-lt"/>
              </a:rPr>
              <a:t>një</a:t>
            </a:r>
            <a:r>
              <a:rPr lang="en-GB" sz="2400" dirty="0">
                <a:ea typeface="+mn-lt"/>
                <a:cs typeface="+mn-lt"/>
              </a:rPr>
              <a:t> </a:t>
            </a:r>
            <a:r>
              <a:rPr lang="en-GB" sz="2400" dirty="0" err="1">
                <a:ea typeface="+mn-lt"/>
                <a:cs typeface="+mn-lt"/>
              </a:rPr>
              <a:t>pikë</a:t>
            </a:r>
            <a:r>
              <a:rPr lang="en-GB" sz="2400" dirty="0">
                <a:ea typeface="+mn-lt"/>
                <a:cs typeface="+mn-lt"/>
              </a:rPr>
              <a:t>, </a:t>
            </a:r>
            <a:r>
              <a:rPr lang="en-GB" sz="2400" dirty="0" err="1">
                <a:ea typeface="+mn-lt"/>
                <a:cs typeface="+mn-lt"/>
              </a:rPr>
              <a:t>në</a:t>
            </a:r>
            <a:r>
              <a:rPr lang="en-GB" sz="2400" dirty="0">
                <a:ea typeface="+mn-lt"/>
                <a:cs typeface="+mn-lt"/>
              </a:rPr>
              <a:t> </a:t>
            </a:r>
            <a:r>
              <a:rPr lang="en-GB" sz="2400" dirty="0" err="1">
                <a:ea typeface="+mn-lt"/>
                <a:cs typeface="+mn-lt"/>
              </a:rPr>
              <a:t>vitin</a:t>
            </a:r>
            <a:r>
              <a:rPr lang="en-GB" sz="2400" dirty="0">
                <a:ea typeface="+mn-lt"/>
                <a:cs typeface="+mn-lt"/>
              </a:rPr>
              <a:t> 2021, 13% </a:t>
            </a:r>
            <a:r>
              <a:rPr lang="en-GB" sz="2400" dirty="0" err="1">
                <a:ea typeface="+mn-lt"/>
                <a:cs typeface="+mn-lt"/>
              </a:rPr>
              <a:t>ishin</a:t>
            </a:r>
            <a:r>
              <a:rPr lang="en-GB" sz="2400" dirty="0">
                <a:ea typeface="+mn-lt"/>
                <a:cs typeface="+mn-lt"/>
              </a:rPr>
              <a:t> </a:t>
            </a:r>
            <a:r>
              <a:rPr lang="en-GB" sz="2400" dirty="0" err="1">
                <a:ea typeface="+mn-lt"/>
                <a:cs typeface="+mn-lt"/>
              </a:rPr>
              <a:t>shtatzëna</a:t>
            </a:r>
            <a:r>
              <a:rPr lang="en-GB" sz="2400" dirty="0">
                <a:ea typeface="+mn-lt"/>
                <a:cs typeface="+mn-lt"/>
              </a:rPr>
              <a:t> </a:t>
            </a:r>
            <a:r>
              <a:rPr lang="en-GB" sz="2400" dirty="0" err="1">
                <a:ea typeface="+mn-lt"/>
                <a:cs typeface="+mn-lt"/>
              </a:rPr>
              <a:t>derisa</a:t>
            </a:r>
            <a:r>
              <a:rPr lang="en-GB" sz="2400" dirty="0">
                <a:ea typeface="+mn-lt"/>
                <a:cs typeface="+mn-lt"/>
              </a:rPr>
              <a:t> </a:t>
            </a:r>
            <a:r>
              <a:rPr lang="en-GB" sz="2400" dirty="0" err="1">
                <a:ea typeface="+mn-lt"/>
                <a:cs typeface="+mn-lt"/>
              </a:rPr>
              <a:t>ishin</a:t>
            </a:r>
            <a:r>
              <a:rPr lang="en-GB" sz="2400" dirty="0">
                <a:ea typeface="+mn-lt"/>
                <a:cs typeface="+mn-lt"/>
              </a:rPr>
              <a:t> të </a:t>
            </a:r>
            <a:r>
              <a:rPr lang="en-GB" sz="2400" dirty="0" err="1">
                <a:ea typeface="+mn-lt"/>
                <a:cs typeface="+mn-lt"/>
              </a:rPr>
              <a:t>punësuara</a:t>
            </a:r>
            <a:r>
              <a:rPr lang="en-GB" sz="2400" dirty="0">
                <a:ea typeface="+mn-lt"/>
                <a:cs typeface="+mn-lt"/>
              </a:rPr>
              <a:t> </a:t>
            </a:r>
            <a:r>
              <a:rPr lang="en-GB" sz="2400" dirty="0" err="1">
                <a:ea typeface="+mn-lt"/>
                <a:cs typeface="+mn-lt"/>
              </a:rPr>
              <a:t>në</a:t>
            </a:r>
            <a:r>
              <a:rPr lang="en-GB" sz="2400" dirty="0">
                <a:ea typeface="+mn-lt"/>
                <a:cs typeface="+mn-lt"/>
              </a:rPr>
              <a:t> </a:t>
            </a:r>
            <a:r>
              <a:rPr lang="en-GB" sz="2400" dirty="0" err="1">
                <a:ea typeface="+mn-lt"/>
                <a:cs typeface="+mn-lt"/>
              </a:rPr>
              <a:t>tre</a:t>
            </a:r>
            <a:r>
              <a:rPr lang="en-GB" sz="2400" dirty="0">
                <a:ea typeface="+mn-lt"/>
                <a:cs typeface="+mn-lt"/>
              </a:rPr>
              <a:t> </a:t>
            </a:r>
            <a:r>
              <a:rPr lang="en-GB" sz="2400" dirty="0" err="1">
                <a:ea typeface="+mn-lt"/>
                <a:cs typeface="+mn-lt"/>
              </a:rPr>
              <a:t>vitet</a:t>
            </a:r>
            <a:r>
              <a:rPr lang="en-GB" sz="2400" dirty="0">
                <a:ea typeface="+mn-lt"/>
                <a:cs typeface="+mn-lt"/>
              </a:rPr>
              <a:t> e </a:t>
            </a:r>
            <a:r>
              <a:rPr lang="en-GB" sz="2400" dirty="0" err="1">
                <a:ea typeface="+mn-lt"/>
                <a:cs typeface="+mn-lt"/>
              </a:rPr>
              <a:t>fundit</a:t>
            </a:r>
            <a:endParaRPr lang="en-US" sz="2400" dirty="0">
              <a:ea typeface="+mn-lt"/>
              <a:cs typeface="+mn-lt"/>
            </a:endParaRPr>
          </a:p>
          <a:p>
            <a:r>
              <a:rPr lang="en-GB" sz="2400" dirty="0" err="1">
                <a:ea typeface="+mn-lt"/>
                <a:cs typeface="+mn-lt"/>
              </a:rPr>
              <a:t>Prej</a:t>
            </a:r>
            <a:r>
              <a:rPr lang="en-GB" sz="2400" dirty="0">
                <a:ea typeface="+mn-lt"/>
                <a:cs typeface="+mn-lt"/>
              </a:rPr>
              <a:t> tyre, 26% </a:t>
            </a:r>
            <a:r>
              <a:rPr lang="en-GB" sz="2400" dirty="0" err="1">
                <a:ea typeface="+mn-lt"/>
                <a:cs typeface="+mn-lt"/>
              </a:rPr>
              <a:t>në</a:t>
            </a:r>
            <a:r>
              <a:rPr lang="en-GB" sz="2400" dirty="0">
                <a:ea typeface="+mn-lt"/>
                <a:cs typeface="+mn-lt"/>
              </a:rPr>
              <a:t> </a:t>
            </a:r>
            <a:r>
              <a:rPr lang="en-GB" sz="2400" dirty="0" err="1">
                <a:ea typeface="+mn-lt"/>
                <a:cs typeface="+mn-lt"/>
              </a:rPr>
              <a:t>vitin</a:t>
            </a:r>
            <a:r>
              <a:rPr lang="en-GB" sz="2400" dirty="0">
                <a:ea typeface="+mn-lt"/>
                <a:cs typeface="+mn-lt"/>
              </a:rPr>
              <a:t> 2018 dhe 14% </a:t>
            </a:r>
            <a:r>
              <a:rPr lang="en-GB" sz="2400" dirty="0" err="1">
                <a:ea typeface="+mn-lt"/>
                <a:cs typeface="+mn-lt"/>
              </a:rPr>
              <a:t>në</a:t>
            </a:r>
            <a:r>
              <a:rPr lang="en-GB" sz="2400" dirty="0">
                <a:ea typeface="+mn-lt"/>
                <a:cs typeface="+mn-lt"/>
              </a:rPr>
              <a:t> </a:t>
            </a:r>
            <a:r>
              <a:rPr lang="en-GB" sz="2400" dirty="0" err="1">
                <a:ea typeface="+mn-lt"/>
                <a:cs typeface="+mn-lt"/>
              </a:rPr>
              <a:t>vitin</a:t>
            </a:r>
            <a:r>
              <a:rPr lang="en-GB" sz="2400" dirty="0">
                <a:ea typeface="+mn-lt"/>
                <a:cs typeface="+mn-lt"/>
              </a:rPr>
              <a:t> 2021 </a:t>
            </a:r>
            <a:r>
              <a:rPr lang="en-GB" sz="2400" dirty="0" err="1">
                <a:ea typeface="+mn-lt"/>
                <a:cs typeface="+mn-lt"/>
              </a:rPr>
              <a:t>thanë</a:t>
            </a:r>
            <a:r>
              <a:rPr lang="en-GB" sz="2400" dirty="0">
                <a:ea typeface="+mn-lt"/>
                <a:cs typeface="+mn-lt"/>
              </a:rPr>
              <a:t> se </a:t>
            </a:r>
            <a:r>
              <a:rPr lang="en-GB" sz="2400" dirty="0" err="1">
                <a:ea typeface="+mn-lt"/>
                <a:cs typeface="+mn-lt"/>
              </a:rPr>
              <a:t>atyre</a:t>
            </a:r>
            <a:r>
              <a:rPr lang="en-GB" sz="2400" dirty="0">
                <a:ea typeface="+mn-lt"/>
                <a:cs typeface="+mn-lt"/>
              </a:rPr>
              <a:t> </a:t>
            </a:r>
            <a:r>
              <a:rPr lang="en-GB" sz="2400" dirty="0" err="1">
                <a:ea typeface="+mn-lt"/>
                <a:cs typeface="+mn-lt"/>
              </a:rPr>
              <a:t>iu</a:t>
            </a:r>
            <a:r>
              <a:rPr lang="en-GB" sz="2400" dirty="0">
                <a:ea typeface="+mn-lt"/>
                <a:cs typeface="+mn-lt"/>
              </a:rPr>
              <a:t> </a:t>
            </a:r>
            <a:r>
              <a:rPr lang="en-GB" sz="2400" dirty="0" err="1">
                <a:ea typeface="+mn-lt"/>
                <a:cs typeface="+mn-lt"/>
              </a:rPr>
              <a:t>mohua</a:t>
            </a:r>
            <a:r>
              <a:rPr lang="en-GB" sz="2400" dirty="0">
                <a:ea typeface="+mn-lt"/>
                <a:cs typeface="+mn-lt"/>
              </a:rPr>
              <a:t> e </a:t>
            </a:r>
            <a:r>
              <a:rPr lang="en-GB" sz="2400" dirty="0" err="1">
                <a:ea typeface="+mn-lt"/>
                <a:cs typeface="+mn-lt"/>
              </a:rPr>
              <a:t>drejta</a:t>
            </a:r>
            <a:r>
              <a:rPr lang="en-GB" sz="2400" dirty="0">
                <a:ea typeface="+mn-lt"/>
                <a:cs typeface="+mn-lt"/>
              </a:rPr>
              <a:t> </a:t>
            </a:r>
            <a:r>
              <a:rPr lang="en-GB" sz="2400" dirty="0" err="1">
                <a:ea typeface="+mn-lt"/>
                <a:cs typeface="+mn-lt"/>
              </a:rPr>
              <a:t>për</a:t>
            </a:r>
            <a:r>
              <a:rPr lang="en-GB" sz="2400" dirty="0">
                <a:ea typeface="+mn-lt"/>
                <a:cs typeface="+mn-lt"/>
              </a:rPr>
              <a:t> </a:t>
            </a:r>
            <a:r>
              <a:rPr lang="en-GB" sz="2400" dirty="0" err="1">
                <a:ea typeface="+mn-lt"/>
                <a:cs typeface="+mn-lt"/>
              </a:rPr>
              <a:t>pushim</a:t>
            </a:r>
            <a:r>
              <a:rPr lang="en-GB" sz="2400" dirty="0">
                <a:ea typeface="+mn-lt"/>
                <a:cs typeface="+mn-lt"/>
              </a:rPr>
              <a:t> të </a:t>
            </a:r>
            <a:r>
              <a:rPr lang="en-GB" sz="2400" dirty="0" err="1">
                <a:ea typeface="+mn-lt"/>
                <a:cs typeface="+mn-lt"/>
              </a:rPr>
              <a:t>paguar</a:t>
            </a:r>
            <a:r>
              <a:rPr lang="en-GB" sz="2400" dirty="0">
                <a:ea typeface="+mn-lt"/>
                <a:cs typeface="+mn-lt"/>
              </a:rPr>
              <a:t> të </a:t>
            </a:r>
            <a:r>
              <a:rPr lang="en-GB" sz="2400" dirty="0" err="1">
                <a:ea typeface="+mn-lt"/>
                <a:cs typeface="+mn-lt"/>
              </a:rPr>
              <a:t>lehonisë</a:t>
            </a:r>
            <a:r>
              <a:rPr lang="en-GB" sz="2400" dirty="0">
                <a:ea typeface="+mn-lt"/>
                <a:cs typeface="+mn-lt"/>
              </a:rPr>
              <a:t>; </a:t>
            </a:r>
            <a:r>
              <a:rPr lang="en-GB" sz="2400" dirty="0" err="1">
                <a:ea typeface="+mn-lt"/>
                <a:cs typeface="+mn-lt"/>
              </a:rPr>
              <a:t>ato</a:t>
            </a:r>
            <a:r>
              <a:rPr lang="en-GB" sz="2400" dirty="0">
                <a:ea typeface="+mn-lt"/>
                <a:cs typeface="+mn-lt"/>
              </a:rPr>
              <a:t> as </a:t>
            </a:r>
            <a:r>
              <a:rPr lang="en-GB" sz="2400" dirty="0" err="1">
                <a:ea typeface="+mn-lt"/>
                <a:cs typeface="+mn-lt"/>
              </a:rPr>
              <a:t>nuk</a:t>
            </a:r>
            <a:r>
              <a:rPr lang="en-GB" sz="2400" dirty="0">
                <a:ea typeface="+mn-lt"/>
                <a:cs typeface="+mn-lt"/>
              </a:rPr>
              <a:t> </a:t>
            </a:r>
            <a:r>
              <a:rPr lang="en-GB" sz="2400" dirty="0" err="1">
                <a:ea typeface="+mn-lt"/>
                <a:cs typeface="+mn-lt"/>
              </a:rPr>
              <a:t>janë</a:t>
            </a:r>
            <a:r>
              <a:rPr lang="en-GB" sz="2400" dirty="0">
                <a:ea typeface="+mn-lt"/>
                <a:cs typeface="+mn-lt"/>
              </a:rPr>
              <a:t> </a:t>
            </a:r>
            <a:r>
              <a:rPr lang="en-GB" sz="2400" dirty="0" err="1">
                <a:ea typeface="+mn-lt"/>
                <a:cs typeface="+mn-lt"/>
              </a:rPr>
              <a:t>paguar</a:t>
            </a:r>
            <a:r>
              <a:rPr lang="en-GB" sz="2400" dirty="0">
                <a:ea typeface="+mn-lt"/>
                <a:cs typeface="+mn-lt"/>
              </a:rPr>
              <a:t> dhe as </a:t>
            </a:r>
            <a:r>
              <a:rPr lang="en-GB" sz="2400" dirty="0" err="1">
                <a:ea typeface="+mn-lt"/>
                <a:cs typeface="+mn-lt"/>
              </a:rPr>
              <a:t>nuk</a:t>
            </a:r>
            <a:r>
              <a:rPr lang="en-GB" sz="2400" dirty="0">
                <a:ea typeface="+mn-lt"/>
                <a:cs typeface="+mn-lt"/>
              </a:rPr>
              <a:t> </a:t>
            </a:r>
            <a:r>
              <a:rPr lang="en-GB" sz="2400" dirty="0" err="1">
                <a:ea typeface="+mn-lt"/>
                <a:cs typeface="+mn-lt"/>
              </a:rPr>
              <a:t>kanë</a:t>
            </a:r>
            <a:r>
              <a:rPr lang="en-GB" sz="2400" dirty="0">
                <a:ea typeface="+mn-lt"/>
                <a:cs typeface="+mn-lt"/>
              </a:rPr>
              <a:t> </a:t>
            </a:r>
            <a:r>
              <a:rPr lang="en-GB" sz="2400" dirty="0" err="1">
                <a:ea typeface="+mn-lt"/>
                <a:cs typeface="+mn-lt"/>
              </a:rPr>
              <a:t>marrë</a:t>
            </a:r>
            <a:r>
              <a:rPr lang="en-GB" sz="2400" dirty="0">
                <a:ea typeface="+mn-lt"/>
                <a:cs typeface="+mn-lt"/>
              </a:rPr>
              <a:t> </a:t>
            </a:r>
            <a:r>
              <a:rPr lang="en-GB" sz="2400" dirty="0" err="1">
                <a:ea typeface="+mn-lt"/>
                <a:cs typeface="+mn-lt"/>
              </a:rPr>
              <a:t>kompenzim</a:t>
            </a:r>
            <a:r>
              <a:rPr lang="en-GB" sz="2400" dirty="0">
                <a:ea typeface="+mn-lt"/>
                <a:cs typeface="+mn-lt"/>
              </a:rPr>
              <a:t> </a:t>
            </a:r>
            <a:r>
              <a:rPr lang="en-GB" sz="2400" dirty="0" err="1">
                <a:ea typeface="+mn-lt"/>
                <a:cs typeface="+mn-lt"/>
              </a:rPr>
              <a:t>nga</a:t>
            </a:r>
            <a:r>
              <a:rPr lang="en-GB" sz="2400" dirty="0">
                <a:ea typeface="+mn-lt"/>
                <a:cs typeface="+mn-lt"/>
              </a:rPr>
              <a:t> </a:t>
            </a:r>
            <a:r>
              <a:rPr lang="en-GB" sz="2400" dirty="0" err="1">
                <a:ea typeface="+mn-lt"/>
                <a:cs typeface="+mn-lt"/>
              </a:rPr>
              <a:t>qeveria</a:t>
            </a:r>
            <a:r>
              <a:rPr lang="en-GB" sz="2400" dirty="0">
                <a:ea typeface="+mn-lt"/>
                <a:cs typeface="+mn-lt"/>
              </a:rPr>
              <a:t>.</a:t>
            </a:r>
            <a:r>
              <a:rPr lang="en-US" sz="2400" dirty="0">
                <a:ea typeface="+mn-lt"/>
                <a:cs typeface="+mn-lt"/>
              </a:rPr>
              <a:t> </a:t>
            </a:r>
            <a:endParaRPr lang="sq-AL" dirty="0">
              <a:ea typeface="+mn-lt"/>
              <a:cs typeface="+mn-lt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38183" y="1503037"/>
            <a:ext cx="5408074" cy="5065505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GB" sz="2400" dirty="0" err="1">
                <a:ea typeface="+mn-lt"/>
                <a:cs typeface="+mn-lt"/>
              </a:rPr>
              <a:t>Nga</a:t>
            </a:r>
            <a:r>
              <a:rPr lang="en-GB" sz="2400" dirty="0">
                <a:ea typeface="+mn-lt"/>
                <a:cs typeface="+mn-lt"/>
              </a:rPr>
              <a:t> 245 </a:t>
            </a:r>
            <a:r>
              <a:rPr lang="en-GB" sz="2400" dirty="0" err="1">
                <a:ea typeface="+mn-lt"/>
                <a:cs typeface="+mn-lt"/>
              </a:rPr>
              <a:t>gra</a:t>
            </a:r>
            <a:r>
              <a:rPr lang="en-GB" sz="2400" dirty="0">
                <a:ea typeface="+mn-lt"/>
                <a:cs typeface="+mn-lt"/>
              </a:rPr>
              <a:t> </a:t>
            </a:r>
            <a:r>
              <a:rPr lang="en-GB" sz="2400" dirty="0" err="1">
                <a:ea typeface="+mn-lt"/>
                <a:cs typeface="+mn-lt"/>
              </a:rPr>
              <a:t>që</a:t>
            </a:r>
            <a:r>
              <a:rPr lang="en-GB" sz="2400" dirty="0">
                <a:ea typeface="+mn-lt"/>
                <a:cs typeface="+mn-lt"/>
              </a:rPr>
              <a:t> </a:t>
            </a:r>
            <a:r>
              <a:rPr lang="en-GB" sz="2400" dirty="0" err="1">
                <a:ea typeface="+mn-lt"/>
                <a:cs typeface="+mn-lt"/>
              </a:rPr>
              <a:t>morën</a:t>
            </a:r>
            <a:r>
              <a:rPr lang="en-GB" sz="2400" dirty="0">
                <a:ea typeface="+mn-lt"/>
                <a:cs typeface="+mn-lt"/>
              </a:rPr>
              <a:t> </a:t>
            </a:r>
            <a:r>
              <a:rPr lang="en-GB" sz="2400" dirty="0" err="1">
                <a:ea typeface="+mn-lt"/>
                <a:cs typeface="+mn-lt"/>
              </a:rPr>
              <a:t>pushimin</a:t>
            </a:r>
            <a:r>
              <a:rPr lang="en-GB" sz="2400" dirty="0">
                <a:ea typeface="+mn-lt"/>
                <a:cs typeface="+mn-lt"/>
              </a:rPr>
              <a:t> e </a:t>
            </a:r>
            <a:r>
              <a:rPr lang="en-GB" sz="2400" dirty="0" err="1">
                <a:ea typeface="+mn-lt"/>
                <a:cs typeface="+mn-lt"/>
              </a:rPr>
              <a:t>lehonisë</a:t>
            </a:r>
            <a:r>
              <a:rPr lang="en-GB" sz="2400" dirty="0">
                <a:ea typeface="+mn-lt"/>
                <a:cs typeface="+mn-lt"/>
              </a:rPr>
              <a:t> </a:t>
            </a:r>
            <a:r>
              <a:rPr lang="en-GB" sz="2400" dirty="0" err="1">
                <a:ea typeface="+mn-lt"/>
                <a:cs typeface="+mn-lt"/>
              </a:rPr>
              <a:t>në</a:t>
            </a:r>
            <a:r>
              <a:rPr lang="en-GB" sz="2400" dirty="0">
                <a:ea typeface="+mn-lt"/>
                <a:cs typeface="+mn-lt"/>
              </a:rPr>
              <a:t> </a:t>
            </a:r>
            <a:r>
              <a:rPr lang="en-GB" sz="2400" dirty="0" err="1">
                <a:ea typeface="+mn-lt"/>
                <a:cs typeface="+mn-lt"/>
              </a:rPr>
              <a:t>vitin</a:t>
            </a:r>
            <a:r>
              <a:rPr lang="en-GB" sz="2400" dirty="0">
                <a:ea typeface="+mn-lt"/>
                <a:cs typeface="+mn-lt"/>
              </a:rPr>
              <a:t> 2018, 83% u </a:t>
            </a:r>
            <a:r>
              <a:rPr lang="en-GB" sz="2400" dirty="0" err="1">
                <a:ea typeface="+mn-lt"/>
                <a:cs typeface="+mn-lt"/>
              </a:rPr>
              <a:t>kthyen</a:t>
            </a:r>
            <a:r>
              <a:rPr lang="en-GB" sz="2400" dirty="0">
                <a:ea typeface="+mn-lt"/>
                <a:cs typeface="+mn-lt"/>
              </a:rPr>
              <a:t> </a:t>
            </a:r>
            <a:r>
              <a:rPr lang="en-GB" sz="2400" dirty="0" err="1">
                <a:ea typeface="+mn-lt"/>
                <a:cs typeface="+mn-lt"/>
              </a:rPr>
              <a:t>në</a:t>
            </a:r>
            <a:r>
              <a:rPr lang="en-GB" sz="2400" dirty="0">
                <a:ea typeface="+mn-lt"/>
                <a:cs typeface="+mn-lt"/>
              </a:rPr>
              <a:t> </a:t>
            </a:r>
            <a:r>
              <a:rPr lang="en-GB" sz="2400" dirty="0" err="1">
                <a:ea typeface="+mn-lt"/>
                <a:cs typeface="+mn-lt"/>
              </a:rPr>
              <a:t>vendin</a:t>
            </a:r>
            <a:r>
              <a:rPr lang="en-GB" sz="2400" dirty="0">
                <a:ea typeface="+mn-lt"/>
                <a:cs typeface="+mn-lt"/>
              </a:rPr>
              <a:t> e tyre të </a:t>
            </a:r>
            <a:r>
              <a:rPr lang="en-GB" sz="2400" dirty="0" err="1">
                <a:ea typeface="+mn-lt"/>
                <a:cs typeface="+mn-lt"/>
              </a:rPr>
              <a:t>mëparshëm</a:t>
            </a:r>
            <a:r>
              <a:rPr lang="en-GB" sz="2400" dirty="0">
                <a:ea typeface="+mn-lt"/>
                <a:cs typeface="+mn-lt"/>
              </a:rPr>
              <a:t> të </a:t>
            </a:r>
            <a:r>
              <a:rPr lang="en-GB" sz="2400" dirty="0" err="1">
                <a:ea typeface="+mn-lt"/>
                <a:cs typeface="+mn-lt"/>
              </a:rPr>
              <a:t>punës</a:t>
            </a:r>
            <a:r>
              <a:rPr lang="en-GB" sz="2400" dirty="0">
                <a:ea typeface="+mn-lt"/>
                <a:cs typeface="+mn-lt"/>
              </a:rPr>
              <a:t> pas </a:t>
            </a:r>
            <a:r>
              <a:rPr lang="en-GB" sz="2400" dirty="0" err="1">
                <a:ea typeface="+mn-lt"/>
                <a:cs typeface="+mn-lt"/>
              </a:rPr>
              <a:t>pushimit</a:t>
            </a:r>
            <a:r>
              <a:rPr lang="en-GB" sz="2400" dirty="0">
                <a:ea typeface="+mn-lt"/>
                <a:cs typeface="+mn-lt"/>
              </a:rPr>
              <a:t> të tyre; </a:t>
            </a:r>
            <a:r>
              <a:rPr lang="en-GB" sz="2400" dirty="0" err="1">
                <a:ea typeface="+mn-lt"/>
                <a:cs typeface="+mn-lt"/>
              </a:rPr>
              <a:t>në</a:t>
            </a:r>
            <a:r>
              <a:rPr lang="en-GB" sz="2400" dirty="0">
                <a:ea typeface="+mn-lt"/>
                <a:cs typeface="+mn-lt"/>
              </a:rPr>
              <a:t> </a:t>
            </a:r>
            <a:r>
              <a:rPr lang="en-GB" sz="2400" dirty="0" err="1">
                <a:ea typeface="+mn-lt"/>
                <a:cs typeface="+mn-lt"/>
              </a:rPr>
              <a:t>vitin</a:t>
            </a:r>
            <a:r>
              <a:rPr lang="en-GB" sz="2400" dirty="0">
                <a:ea typeface="+mn-lt"/>
                <a:cs typeface="+mn-lt"/>
              </a:rPr>
              <a:t> 2021, 78% </a:t>
            </a:r>
            <a:r>
              <a:rPr lang="en-GB" sz="2400" dirty="0" err="1">
                <a:ea typeface="+mn-lt"/>
                <a:cs typeface="+mn-lt"/>
              </a:rPr>
              <a:t>nga</a:t>
            </a:r>
            <a:r>
              <a:rPr lang="en-GB" sz="2400" dirty="0">
                <a:ea typeface="+mn-lt"/>
                <a:cs typeface="+mn-lt"/>
              </a:rPr>
              <a:t> 58 </a:t>
            </a:r>
            <a:r>
              <a:rPr lang="en-GB" sz="2400" dirty="0" err="1">
                <a:ea typeface="+mn-lt"/>
                <a:cs typeface="+mn-lt"/>
              </a:rPr>
              <a:t>gra</a:t>
            </a:r>
            <a:r>
              <a:rPr lang="en-GB" sz="2400" dirty="0">
                <a:ea typeface="+mn-lt"/>
                <a:cs typeface="+mn-lt"/>
              </a:rPr>
              <a:t> </a:t>
            </a:r>
            <a:r>
              <a:rPr lang="en-GB" sz="2400" dirty="0" err="1">
                <a:ea typeface="+mn-lt"/>
                <a:cs typeface="+mn-lt"/>
              </a:rPr>
              <a:t>që</a:t>
            </a:r>
            <a:r>
              <a:rPr lang="en-GB" sz="2400" dirty="0">
                <a:ea typeface="+mn-lt"/>
                <a:cs typeface="+mn-lt"/>
              </a:rPr>
              <a:t> </a:t>
            </a:r>
            <a:r>
              <a:rPr lang="en-GB" sz="2400" dirty="0" err="1">
                <a:ea typeface="+mn-lt"/>
                <a:cs typeface="+mn-lt"/>
              </a:rPr>
              <a:t>morën</a:t>
            </a:r>
            <a:r>
              <a:rPr lang="en-GB" sz="2400" dirty="0">
                <a:ea typeface="+mn-lt"/>
                <a:cs typeface="+mn-lt"/>
              </a:rPr>
              <a:t> </a:t>
            </a:r>
            <a:r>
              <a:rPr lang="en-GB" sz="2400" dirty="0" err="1">
                <a:ea typeface="+mn-lt"/>
                <a:cs typeface="+mn-lt"/>
              </a:rPr>
              <a:t>pushim</a:t>
            </a:r>
            <a:r>
              <a:rPr lang="en-GB" sz="2400" dirty="0">
                <a:ea typeface="+mn-lt"/>
                <a:cs typeface="+mn-lt"/>
              </a:rPr>
              <a:t> u </a:t>
            </a:r>
            <a:r>
              <a:rPr lang="en-GB" sz="2400" dirty="0" err="1">
                <a:ea typeface="+mn-lt"/>
                <a:cs typeface="+mn-lt"/>
              </a:rPr>
              <a:t>kthyen</a:t>
            </a:r>
            <a:r>
              <a:rPr lang="en-GB" sz="2400" dirty="0">
                <a:ea typeface="+mn-lt"/>
                <a:cs typeface="+mn-lt"/>
              </a:rPr>
              <a:t> </a:t>
            </a:r>
            <a:r>
              <a:rPr lang="en-GB" sz="2400" dirty="0" err="1">
                <a:ea typeface="+mn-lt"/>
                <a:cs typeface="+mn-lt"/>
              </a:rPr>
              <a:t>në</a:t>
            </a:r>
            <a:r>
              <a:rPr lang="en-GB" sz="2400" dirty="0">
                <a:ea typeface="+mn-lt"/>
                <a:cs typeface="+mn-lt"/>
              </a:rPr>
              <a:t> </a:t>
            </a:r>
            <a:r>
              <a:rPr lang="en-GB" sz="2400" dirty="0" err="1">
                <a:ea typeface="+mn-lt"/>
                <a:cs typeface="+mn-lt"/>
              </a:rPr>
              <a:t>vendin</a:t>
            </a:r>
            <a:r>
              <a:rPr lang="en-GB" sz="2400" dirty="0">
                <a:ea typeface="+mn-lt"/>
                <a:cs typeface="+mn-lt"/>
              </a:rPr>
              <a:t> e tyre të </a:t>
            </a:r>
            <a:r>
              <a:rPr lang="en-GB" sz="2400" dirty="0" err="1">
                <a:ea typeface="+mn-lt"/>
                <a:cs typeface="+mn-lt"/>
              </a:rPr>
              <a:t>punës</a:t>
            </a:r>
            <a:r>
              <a:rPr lang="en-GB" sz="2400" dirty="0">
                <a:ea typeface="+mn-lt"/>
                <a:cs typeface="+mn-lt"/>
              </a:rPr>
              <a:t>.</a:t>
            </a:r>
            <a:endParaRPr lang="en-US" sz="2400" dirty="0">
              <a:ea typeface="+mn-lt"/>
              <a:cs typeface="+mn-lt"/>
            </a:endParaRPr>
          </a:p>
          <a:p>
            <a:r>
              <a:rPr lang="en-GB" sz="2400" dirty="0">
                <a:ea typeface="+mn-lt"/>
                <a:cs typeface="+mn-lt"/>
              </a:rPr>
              <a:t>21% e </a:t>
            </a:r>
            <a:r>
              <a:rPr lang="en-GB" sz="2400" dirty="0" err="1">
                <a:ea typeface="+mn-lt"/>
                <a:cs typeface="+mn-lt"/>
              </a:rPr>
              <a:t>këtyre</a:t>
            </a:r>
            <a:r>
              <a:rPr lang="en-GB" sz="2400" dirty="0">
                <a:ea typeface="+mn-lt"/>
                <a:cs typeface="+mn-lt"/>
              </a:rPr>
              <a:t> grave </a:t>
            </a:r>
            <a:r>
              <a:rPr lang="en-GB" sz="2400" dirty="0" err="1">
                <a:ea typeface="+mn-lt"/>
                <a:cs typeface="+mn-lt"/>
              </a:rPr>
              <a:t>në</a:t>
            </a:r>
            <a:r>
              <a:rPr lang="en-GB" sz="2400" dirty="0">
                <a:ea typeface="+mn-lt"/>
                <a:cs typeface="+mn-lt"/>
              </a:rPr>
              <a:t> </a:t>
            </a:r>
            <a:r>
              <a:rPr lang="en-GB" sz="2400" dirty="0" err="1">
                <a:ea typeface="+mn-lt"/>
                <a:cs typeface="+mn-lt"/>
              </a:rPr>
              <a:t>vitin</a:t>
            </a:r>
            <a:r>
              <a:rPr lang="en-GB" sz="2400" dirty="0">
                <a:ea typeface="+mn-lt"/>
                <a:cs typeface="+mn-lt"/>
              </a:rPr>
              <a:t> 2018 dhe 26% </a:t>
            </a:r>
            <a:r>
              <a:rPr lang="en-GB" sz="2400" dirty="0" err="1">
                <a:ea typeface="+mn-lt"/>
                <a:cs typeface="+mn-lt"/>
              </a:rPr>
              <a:t>në</a:t>
            </a:r>
            <a:r>
              <a:rPr lang="en-GB" sz="2400" dirty="0">
                <a:ea typeface="+mn-lt"/>
                <a:cs typeface="+mn-lt"/>
              </a:rPr>
              <a:t> </a:t>
            </a:r>
            <a:r>
              <a:rPr lang="en-GB" sz="2400" dirty="0" err="1">
                <a:ea typeface="+mn-lt"/>
                <a:cs typeface="+mn-lt"/>
              </a:rPr>
              <a:t>vitin</a:t>
            </a:r>
            <a:r>
              <a:rPr lang="en-GB" sz="2400" dirty="0">
                <a:ea typeface="+mn-lt"/>
                <a:cs typeface="+mn-lt"/>
              </a:rPr>
              <a:t> 2021 </a:t>
            </a:r>
            <a:r>
              <a:rPr lang="en-GB" sz="2400" dirty="0" err="1">
                <a:ea typeface="+mn-lt"/>
                <a:cs typeface="+mn-lt"/>
              </a:rPr>
              <a:t>treguan</a:t>
            </a:r>
            <a:r>
              <a:rPr lang="en-GB" sz="2400" dirty="0">
                <a:ea typeface="+mn-lt"/>
                <a:cs typeface="+mn-lt"/>
              </a:rPr>
              <a:t> se </a:t>
            </a:r>
            <a:r>
              <a:rPr lang="en-GB" sz="2400" dirty="0" err="1">
                <a:ea typeface="+mn-lt"/>
                <a:cs typeface="+mn-lt"/>
              </a:rPr>
              <a:t>atyre</a:t>
            </a:r>
            <a:r>
              <a:rPr lang="en-GB" sz="2400" dirty="0">
                <a:ea typeface="+mn-lt"/>
                <a:cs typeface="+mn-lt"/>
              </a:rPr>
              <a:t> </a:t>
            </a:r>
            <a:r>
              <a:rPr lang="en-GB" sz="2400" dirty="0" err="1">
                <a:ea typeface="+mn-lt"/>
                <a:cs typeface="+mn-lt"/>
              </a:rPr>
              <a:t>iu</a:t>
            </a:r>
            <a:r>
              <a:rPr lang="en-GB" sz="2400" dirty="0">
                <a:ea typeface="+mn-lt"/>
                <a:cs typeface="+mn-lt"/>
              </a:rPr>
              <a:t> </a:t>
            </a:r>
            <a:r>
              <a:rPr lang="en-GB" sz="2400" dirty="0" err="1">
                <a:ea typeface="+mn-lt"/>
                <a:cs typeface="+mn-lt"/>
              </a:rPr>
              <a:t>bë</a:t>
            </a:r>
            <a:r>
              <a:rPr lang="en-GB" sz="2400" dirty="0">
                <a:ea typeface="+mn-lt"/>
                <a:cs typeface="+mn-lt"/>
              </a:rPr>
              <a:t> </a:t>
            </a:r>
            <a:r>
              <a:rPr lang="en-GB" sz="2400" dirty="0" err="1">
                <a:ea typeface="+mn-lt"/>
                <a:cs typeface="+mn-lt"/>
              </a:rPr>
              <a:t>presion</a:t>
            </a:r>
            <a:r>
              <a:rPr lang="en-GB" sz="2400" dirty="0">
                <a:ea typeface="+mn-lt"/>
                <a:cs typeface="+mn-lt"/>
              </a:rPr>
              <a:t> </a:t>
            </a:r>
            <a:r>
              <a:rPr lang="en-GB" sz="2400" dirty="0" err="1">
                <a:ea typeface="+mn-lt"/>
                <a:cs typeface="+mn-lt"/>
              </a:rPr>
              <a:t>për</a:t>
            </a:r>
            <a:r>
              <a:rPr lang="en-GB" sz="2400" dirty="0">
                <a:ea typeface="+mn-lt"/>
                <a:cs typeface="+mn-lt"/>
              </a:rPr>
              <a:t> </a:t>
            </a:r>
            <a:r>
              <a:rPr lang="en-GB" sz="2400" dirty="0" err="1">
                <a:ea typeface="+mn-lt"/>
                <a:cs typeface="+mn-lt"/>
              </a:rPr>
              <a:t>t'u</a:t>
            </a:r>
            <a:r>
              <a:rPr lang="en-GB" sz="2400" dirty="0">
                <a:ea typeface="+mn-lt"/>
                <a:cs typeface="+mn-lt"/>
              </a:rPr>
              <a:t> </a:t>
            </a:r>
            <a:r>
              <a:rPr lang="en-GB" sz="2400" dirty="0" err="1">
                <a:ea typeface="+mn-lt"/>
                <a:cs typeface="+mn-lt"/>
              </a:rPr>
              <a:t>kthyer</a:t>
            </a:r>
            <a:r>
              <a:rPr lang="en-GB" sz="2400" dirty="0">
                <a:ea typeface="+mn-lt"/>
                <a:cs typeface="+mn-lt"/>
              </a:rPr>
              <a:t> </a:t>
            </a:r>
            <a:r>
              <a:rPr lang="en-GB" sz="2400" dirty="0" err="1">
                <a:ea typeface="+mn-lt"/>
                <a:cs typeface="+mn-lt"/>
              </a:rPr>
              <a:t>në</a:t>
            </a:r>
            <a:r>
              <a:rPr lang="en-GB" sz="2400" dirty="0">
                <a:ea typeface="+mn-lt"/>
                <a:cs typeface="+mn-lt"/>
              </a:rPr>
              <a:t> </a:t>
            </a:r>
            <a:r>
              <a:rPr lang="en-GB" sz="2400" dirty="0" err="1">
                <a:ea typeface="+mn-lt"/>
                <a:cs typeface="+mn-lt"/>
              </a:rPr>
              <a:t>punë</a:t>
            </a:r>
            <a:r>
              <a:rPr lang="en-GB" sz="2400" dirty="0">
                <a:ea typeface="+mn-lt"/>
                <a:cs typeface="+mn-lt"/>
              </a:rPr>
              <a:t> </a:t>
            </a:r>
            <a:r>
              <a:rPr lang="en-GB" sz="2400" dirty="0" err="1">
                <a:ea typeface="+mn-lt"/>
                <a:cs typeface="+mn-lt"/>
              </a:rPr>
              <a:t>më</a:t>
            </a:r>
            <a:r>
              <a:rPr lang="en-GB" sz="2400" dirty="0">
                <a:ea typeface="+mn-lt"/>
                <a:cs typeface="+mn-lt"/>
              </a:rPr>
              <a:t> </a:t>
            </a:r>
            <a:r>
              <a:rPr lang="en-GB" sz="2400" dirty="0" err="1">
                <a:ea typeface="+mn-lt"/>
                <a:cs typeface="+mn-lt"/>
              </a:rPr>
              <a:t>herët</a:t>
            </a:r>
            <a:r>
              <a:rPr lang="en-GB" sz="2400" dirty="0">
                <a:ea typeface="+mn-lt"/>
                <a:cs typeface="+mn-lt"/>
              </a:rPr>
              <a:t> se </a:t>
            </a:r>
            <a:r>
              <a:rPr lang="en-GB" sz="2400" dirty="0" err="1">
                <a:ea typeface="+mn-lt"/>
                <a:cs typeface="+mn-lt"/>
              </a:rPr>
              <a:t>sa</a:t>
            </a:r>
            <a:r>
              <a:rPr lang="en-GB" sz="2400" dirty="0">
                <a:ea typeface="+mn-lt"/>
                <a:cs typeface="+mn-lt"/>
              </a:rPr>
              <a:t> </a:t>
            </a:r>
            <a:r>
              <a:rPr lang="en-GB" sz="2400" dirty="0" err="1">
                <a:ea typeface="+mn-lt"/>
                <a:cs typeface="+mn-lt"/>
              </a:rPr>
              <a:t>ishte</a:t>
            </a:r>
            <a:r>
              <a:rPr lang="en-GB" sz="2400" dirty="0">
                <a:ea typeface="+mn-lt"/>
                <a:cs typeface="+mn-lt"/>
              </a:rPr>
              <a:t> </a:t>
            </a:r>
            <a:r>
              <a:rPr lang="en-GB" sz="2400" dirty="0" err="1">
                <a:ea typeface="+mn-lt"/>
                <a:cs typeface="+mn-lt"/>
              </a:rPr>
              <a:t>planifikuar</a:t>
            </a:r>
            <a:r>
              <a:rPr lang="en-GB" sz="2400" dirty="0">
                <a:ea typeface="+mn-lt"/>
                <a:cs typeface="+mn-lt"/>
              </a:rPr>
              <a:t>…</a:t>
            </a:r>
            <a:r>
              <a:rPr lang="en-US" sz="2400" dirty="0">
                <a:ea typeface="+mn-lt"/>
                <a:cs typeface="+mn-lt"/>
              </a:rPr>
              <a:t> </a:t>
            </a:r>
            <a:endParaRPr lang="en-US" dirty="0"/>
          </a:p>
        </p:txBody>
      </p:sp>
      <p:pic>
        <p:nvPicPr>
          <p:cNvPr id="7" name="Graphic 6" descr="Woman with stroller">
            <a:extLst>
              <a:ext uri="{FF2B5EF4-FFF2-40B4-BE49-F238E27FC236}">
                <a16:creationId xmlns:a16="http://schemas.microsoft.com/office/drawing/2014/main" id="{FF4DBB89-CC42-451B-82EE-E340744936A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4511616"/>
            <a:ext cx="2346384" cy="23463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639066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1787335" y="1748844"/>
            <a:ext cx="7067907" cy="584775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endParaRPr lang="en-US" sz="3200" i="1" dirty="0">
              <a:latin typeface="Tahoma" panose="020B060403050404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80ECA4DF-B8FA-431F-9D82-A2E9170B6B84}"/>
              </a:ext>
            </a:extLst>
          </p:cNvPr>
          <p:cNvSpPr txBox="1">
            <a:spLocks/>
          </p:cNvSpPr>
          <p:nvPr/>
        </p:nvSpPr>
        <p:spPr>
          <a:xfrm>
            <a:off x="653474" y="1514185"/>
            <a:ext cx="5181600" cy="435133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sp>
        <p:nvSpPr>
          <p:cNvPr id="13" name="Content Placeholder 3">
            <a:extLst>
              <a:ext uri="{FF2B5EF4-FFF2-40B4-BE49-F238E27FC236}">
                <a16:creationId xmlns:a16="http://schemas.microsoft.com/office/drawing/2014/main" id="{7EF23282-90EF-427B-A5FC-256AFDA9B173}"/>
              </a:ext>
            </a:extLst>
          </p:cNvPr>
          <p:cNvSpPr txBox="1">
            <a:spLocks/>
          </p:cNvSpPr>
          <p:nvPr/>
        </p:nvSpPr>
        <p:spPr>
          <a:xfrm>
            <a:off x="6248400" y="1538154"/>
            <a:ext cx="5181600" cy="435133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sr-Latn-RS" u="sng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AC968EC-909D-4CD6-9E39-6098E676E8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/>
              <a:t>Shkeljet</a:t>
            </a:r>
            <a:r>
              <a:rPr lang="en-US" dirty="0"/>
              <a:t> e të </a:t>
            </a:r>
            <a:r>
              <a:rPr lang="en-US" dirty="0" err="1"/>
              <a:t>drejtave</a:t>
            </a:r>
            <a:r>
              <a:rPr lang="en-US" dirty="0"/>
              <a:t> </a:t>
            </a:r>
            <a:r>
              <a:rPr lang="en-US" dirty="0" err="1"/>
              <a:t>për</a:t>
            </a:r>
            <a:r>
              <a:rPr lang="en-US" dirty="0"/>
              <a:t> </a:t>
            </a:r>
            <a:r>
              <a:rPr lang="en-US" dirty="0" err="1"/>
              <a:t>pushimin</a:t>
            </a:r>
            <a:r>
              <a:rPr lang="en-US" dirty="0"/>
              <a:t> e </a:t>
            </a:r>
            <a:r>
              <a:rPr lang="en-US" dirty="0" err="1"/>
              <a:t>atësisë</a:t>
            </a:r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C4B4710-B967-4003-85DC-9720EB2A731C}"/>
              </a:ext>
            </a:extLst>
          </p:cNvPr>
          <p:cNvSpPr/>
          <p:nvPr/>
        </p:nvSpPr>
        <p:spPr>
          <a:xfrm>
            <a:off x="410498" y="1714844"/>
            <a:ext cx="4247535" cy="49369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GB" sz="2400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Nga</a:t>
            </a:r>
            <a:r>
              <a:rPr lang="en-GB" sz="24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400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baballarët</a:t>
            </a:r>
            <a:r>
              <a:rPr lang="en-GB" sz="24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e </a:t>
            </a:r>
            <a:r>
              <a:rPr lang="en-GB" sz="2400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rinj</a:t>
            </a:r>
            <a:r>
              <a:rPr lang="en-GB" sz="24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të </a:t>
            </a:r>
            <a:r>
              <a:rPr lang="en-GB" sz="2400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anketuar</a:t>
            </a:r>
            <a:r>
              <a:rPr lang="en-GB" sz="24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, 59% </a:t>
            </a:r>
            <a:r>
              <a:rPr lang="en-GB" sz="2400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në</a:t>
            </a:r>
            <a:r>
              <a:rPr lang="en-GB" sz="24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400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vitin</a:t>
            </a:r>
            <a:r>
              <a:rPr lang="en-GB" sz="24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2018 dhe 65% </a:t>
            </a:r>
            <a:r>
              <a:rPr lang="en-GB" sz="2400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në</a:t>
            </a:r>
            <a:r>
              <a:rPr lang="en-GB" sz="24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400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vitin</a:t>
            </a:r>
            <a:r>
              <a:rPr lang="en-GB" sz="24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2021 </a:t>
            </a:r>
            <a:r>
              <a:rPr lang="en-GB" sz="2400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thanë</a:t>
            </a:r>
            <a:r>
              <a:rPr lang="en-GB" sz="24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r>
              <a:rPr lang="en-GB" sz="2400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që</a:t>
            </a:r>
            <a:r>
              <a:rPr lang="en-GB" sz="24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400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punëdhënësi</a:t>
            </a:r>
            <a:r>
              <a:rPr lang="en-GB" sz="24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i tyre i </a:t>
            </a:r>
            <a:r>
              <a:rPr lang="en-GB" sz="2400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lejoi</a:t>
            </a:r>
            <a:r>
              <a:rPr lang="en-GB" sz="24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 të </a:t>
            </a:r>
            <a:r>
              <a:rPr lang="en-GB" sz="2400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merrnin</a:t>
            </a:r>
            <a:r>
              <a:rPr lang="en-GB" sz="24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1-3 </a:t>
            </a:r>
            <a:r>
              <a:rPr lang="en-GB" sz="2400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ditë</a:t>
            </a:r>
            <a:r>
              <a:rPr lang="en-GB" sz="24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400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pushim</a:t>
            </a:r>
            <a:r>
              <a:rPr lang="en-GB" sz="24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GB" sz="2400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ndërsa</a:t>
            </a:r>
            <a:r>
              <a:rPr lang="en-GB" sz="24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25% </a:t>
            </a:r>
            <a:r>
              <a:rPr lang="en-GB" sz="2400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morën</a:t>
            </a:r>
            <a:r>
              <a:rPr lang="en-GB" sz="24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4-10 </a:t>
            </a:r>
            <a:r>
              <a:rPr lang="en-GB" sz="2400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ditë</a:t>
            </a:r>
            <a:r>
              <a:rPr lang="en-GB" sz="24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r>
              <a:rPr lang="en-US" sz="24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GB" sz="2400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Shumë</a:t>
            </a:r>
            <a:r>
              <a:rPr lang="en-GB" sz="24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400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pak</a:t>
            </a:r>
            <a:r>
              <a:rPr lang="en-GB" sz="24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400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burra</a:t>
            </a:r>
            <a:r>
              <a:rPr lang="en-GB" sz="24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400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raportuan</a:t>
            </a:r>
            <a:r>
              <a:rPr lang="en-GB" sz="24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se </a:t>
            </a:r>
            <a:r>
              <a:rPr lang="en-GB" sz="2400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ata</a:t>
            </a:r>
            <a:r>
              <a:rPr lang="en-GB" sz="24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u </a:t>
            </a:r>
            <a:r>
              <a:rPr lang="en-GB" sz="2400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trajtuan</a:t>
            </a:r>
            <a:r>
              <a:rPr lang="en-GB" sz="24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400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ndryshe</a:t>
            </a:r>
            <a:r>
              <a:rPr lang="en-GB" sz="24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400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kur</a:t>
            </a:r>
            <a:r>
              <a:rPr lang="en-GB" sz="24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u </a:t>
            </a:r>
            <a:r>
              <a:rPr lang="en-GB" sz="2400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kthyen</a:t>
            </a:r>
            <a:r>
              <a:rPr lang="en-GB" sz="24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400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nga</a:t>
            </a:r>
            <a:r>
              <a:rPr lang="en-GB" sz="24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400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pushimi</a:t>
            </a:r>
            <a:r>
              <a:rPr lang="en-GB" sz="24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(</a:t>
            </a:r>
            <a:r>
              <a:rPr lang="en-GB" sz="2400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vetëm</a:t>
            </a:r>
            <a:r>
              <a:rPr lang="en-GB" sz="24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2% </a:t>
            </a:r>
            <a:r>
              <a:rPr lang="en-GB" sz="2400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në</a:t>
            </a:r>
            <a:r>
              <a:rPr lang="en-GB" sz="24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400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vitin</a:t>
            </a:r>
            <a:r>
              <a:rPr lang="en-GB" sz="24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2018 dhe </a:t>
            </a:r>
            <a:r>
              <a:rPr lang="en-GB" sz="2400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asnjë</a:t>
            </a:r>
            <a:r>
              <a:rPr lang="en-GB" sz="24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400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në</a:t>
            </a:r>
            <a:r>
              <a:rPr lang="en-GB" sz="24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400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vitin</a:t>
            </a:r>
            <a:r>
              <a:rPr lang="en-GB" sz="24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2021)</a:t>
            </a:r>
            <a:r>
              <a:rPr lang="en-US" sz="24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</p:txBody>
      </p:sp>
      <p:pic>
        <p:nvPicPr>
          <p:cNvPr id="15" name="Graphic 13" descr="Man with baby">
            <a:extLst>
              <a:ext uri="{FF2B5EF4-FFF2-40B4-BE49-F238E27FC236}">
                <a16:creationId xmlns:a16="http://schemas.microsoft.com/office/drawing/2014/main" id="{2D948615-F522-44C1-9E75-72D167ED0316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491741" y="3713823"/>
            <a:ext cx="2933700" cy="293370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D1C73F4D-FAC1-411D-B497-7E84B42434F0}"/>
              </a:ext>
            </a:extLst>
          </p:cNvPr>
          <p:cNvSpPr/>
          <p:nvPr/>
        </p:nvSpPr>
        <p:spPr>
          <a:xfrm>
            <a:off x="7324659" y="1714844"/>
            <a:ext cx="4357825" cy="41466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2400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Në</a:t>
            </a:r>
            <a:r>
              <a:rPr lang="en-US" sz="24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anketën</a:t>
            </a:r>
            <a:r>
              <a:rPr lang="en-US" sz="24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e </a:t>
            </a:r>
            <a:r>
              <a:rPr lang="en-US" sz="2400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vitit</a:t>
            </a:r>
            <a:r>
              <a:rPr lang="en-US" sz="24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2018, </a:t>
            </a:r>
            <a:r>
              <a:rPr lang="en-US" sz="2400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afërsisht</a:t>
            </a:r>
            <a:r>
              <a:rPr lang="en-US" sz="24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11% e </a:t>
            </a:r>
            <a:r>
              <a:rPr lang="en-US" sz="2400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baballarëve</a:t>
            </a:r>
            <a:r>
              <a:rPr lang="en-US" sz="24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të </a:t>
            </a:r>
            <a:r>
              <a:rPr lang="en-US" sz="2400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rinj</a:t>
            </a:r>
            <a:r>
              <a:rPr lang="en-US" sz="24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nuk</a:t>
            </a:r>
            <a:r>
              <a:rPr lang="en-US" sz="24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kishin</a:t>
            </a:r>
            <a:r>
              <a:rPr lang="en-US" sz="24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marrë</a:t>
            </a:r>
            <a:r>
              <a:rPr lang="en-US" sz="24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asnjë</a:t>
            </a:r>
            <a:r>
              <a:rPr lang="en-US" sz="24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ditë</a:t>
            </a:r>
            <a:r>
              <a:rPr lang="en-US" sz="24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pushim</a:t>
            </a:r>
            <a:r>
              <a:rPr lang="en-US" sz="24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2400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Në</a:t>
            </a:r>
            <a:r>
              <a:rPr lang="en-US" sz="24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vitin</a:t>
            </a:r>
            <a:r>
              <a:rPr lang="en-US" sz="24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2021, </a:t>
            </a:r>
            <a:r>
              <a:rPr lang="en-US" sz="2400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kjo</a:t>
            </a:r>
            <a:r>
              <a:rPr lang="en-US" sz="24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u </a:t>
            </a:r>
            <a:r>
              <a:rPr lang="en-US" sz="2400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rrit</a:t>
            </a:r>
            <a:r>
              <a:rPr lang="en-US" sz="24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në</a:t>
            </a:r>
            <a:r>
              <a:rPr lang="en-US" sz="24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19% të </a:t>
            </a:r>
            <a:r>
              <a:rPr lang="en-US" sz="2400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baballarëve</a:t>
            </a:r>
            <a:r>
              <a:rPr lang="en-US" sz="24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të </a:t>
            </a:r>
            <a:r>
              <a:rPr lang="en-US" sz="2400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punësuar</a:t>
            </a:r>
            <a:r>
              <a:rPr lang="en-US" sz="24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2400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Kjo</a:t>
            </a:r>
            <a:r>
              <a:rPr lang="en-US" sz="24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përbën</a:t>
            </a:r>
            <a:r>
              <a:rPr lang="en-US" sz="24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shkelje</a:t>
            </a:r>
            <a:r>
              <a:rPr lang="en-US" sz="24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të </a:t>
            </a:r>
            <a:r>
              <a:rPr lang="en-US" sz="2400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Ligjit</a:t>
            </a:r>
            <a:r>
              <a:rPr lang="en-US" sz="24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të </a:t>
            </a:r>
            <a:r>
              <a:rPr lang="en-US" sz="2400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Punës</a:t>
            </a:r>
            <a:r>
              <a:rPr lang="en-US" sz="24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, i </a:t>
            </a:r>
            <a:r>
              <a:rPr lang="en-US" sz="2400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cili</a:t>
            </a:r>
            <a:r>
              <a:rPr lang="en-US" sz="24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parashikon</a:t>
            </a:r>
            <a:r>
              <a:rPr lang="en-US" sz="24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të </a:t>
            </a:r>
            <a:r>
              <a:rPr lang="en-US" sz="2400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paktën</a:t>
            </a:r>
            <a:r>
              <a:rPr lang="en-US" sz="24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2-3 </a:t>
            </a:r>
            <a:r>
              <a:rPr lang="en-US" sz="2400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ditë</a:t>
            </a:r>
            <a:r>
              <a:rPr lang="en-US" sz="24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pushim</a:t>
            </a:r>
            <a:r>
              <a:rPr lang="en-US" sz="24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për</a:t>
            </a:r>
            <a:r>
              <a:rPr lang="en-US" sz="24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baballarët</a:t>
            </a:r>
            <a:r>
              <a:rPr lang="en-US" sz="24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e </a:t>
            </a:r>
            <a:r>
              <a:rPr lang="en-US" sz="2400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rinj</a:t>
            </a:r>
            <a:r>
              <a:rPr lang="en-US" sz="24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. </a:t>
            </a:r>
          </a:p>
        </p:txBody>
      </p:sp>
    </p:spTree>
    <p:extLst>
      <p:ext uri="{BB962C8B-B14F-4D97-AF65-F5344CB8AC3E}">
        <p14:creationId xmlns:p14="http://schemas.microsoft.com/office/powerpoint/2010/main" val="325646278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8B5D5EE-0414-48A9-8365-75731910ACA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2860343" cy="4351338"/>
          </a:xfrm>
        </p:spPr>
        <p:txBody>
          <a:bodyPr/>
          <a:lstStyle/>
          <a:p>
            <a:pPr marL="0" indent="0">
              <a:buNone/>
            </a:pPr>
            <a:r>
              <a:rPr lang="en-US" b="1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Përvojat</a:t>
            </a:r>
            <a:r>
              <a:rPr lang="en-US" b="1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e të </a:t>
            </a:r>
            <a:r>
              <a:rPr lang="en-US" b="1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anketuarve</a:t>
            </a:r>
            <a:r>
              <a:rPr lang="en-US" b="1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me </a:t>
            </a:r>
            <a:r>
              <a:rPr lang="en-US" b="1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ngacmimet</a:t>
            </a:r>
            <a:r>
              <a:rPr lang="en-US" b="1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seksuale</a:t>
            </a:r>
            <a:r>
              <a:rPr lang="en-US" b="1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në</a:t>
            </a:r>
            <a:r>
              <a:rPr lang="en-US" b="1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punë</a:t>
            </a:r>
            <a:endParaRPr lang="en-GB" b="1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/>
              <a:t>Ngacmimi</a:t>
            </a:r>
            <a:r>
              <a:rPr lang="en-US" b="1" dirty="0"/>
              <a:t> </a:t>
            </a:r>
            <a:r>
              <a:rPr lang="en-US" b="1" dirty="0" err="1"/>
              <a:t>seksual</a:t>
            </a:r>
            <a:r>
              <a:rPr lang="en-US" b="1" dirty="0"/>
              <a:t> </a:t>
            </a:r>
            <a:r>
              <a:rPr lang="en-US" b="1" dirty="0" err="1"/>
              <a:t>në</a:t>
            </a:r>
            <a:r>
              <a:rPr lang="en-US" b="1" dirty="0"/>
              <a:t> </a:t>
            </a:r>
            <a:r>
              <a:rPr lang="en-US" b="1" dirty="0" err="1"/>
              <a:t>punë</a:t>
            </a:r>
            <a:endParaRPr lang="en-US" b="1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C00A8AD-09C7-491F-887C-EF1CCE6A968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2568" y="1667576"/>
            <a:ext cx="7808553" cy="43595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60271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itle 1">
            <a:extLst>
              <a:ext uri="{FF2B5EF4-FFF2-40B4-BE49-F238E27FC236}">
                <a16:creationId xmlns:a16="http://schemas.microsoft.com/office/drawing/2014/main" id="{977DEBC5-27BD-44BA-B325-69191AB4F1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dirty="0" err="1"/>
              <a:t>Ngacmimi</a:t>
            </a:r>
            <a:r>
              <a:rPr lang="en-US" sz="3600" dirty="0"/>
              <a:t> </a:t>
            </a:r>
            <a:r>
              <a:rPr lang="en-US" sz="3600" dirty="0" err="1"/>
              <a:t>seksual</a:t>
            </a:r>
            <a:r>
              <a:rPr lang="en-US" sz="3600" dirty="0"/>
              <a:t> </a:t>
            </a:r>
            <a:r>
              <a:rPr lang="en-US" sz="3600" dirty="0" err="1"/>
              <a:t>në</a:t>
            </a:r>
            <a:r>
              <a:rPr lang="en-US" sz="3600" dirty="0"/>
              <a:t> </a:t>
            </a:r>
            <a:r>
              <a:rPr lang="en-US" sz="3600" dirty="0" err="1"/>
              <a:t>punë</a:t>
            </a:r>
            <a:endParaRPr lang="en-US" dirty="0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D374EC2B-F924-4539-BE5F-59E2F625D596}"/>
              </a:ext>
            </a:extLst>
          </p:cNvPr>
          <p:cNvSpPr/>
          <p:nvPr/>
        </p:nvSpPr>
        <p:spPr>
          <a:xfrm>
            <a:off x="6560024" y="1616407"/>
            <a:ext cx="5313528" cy="49043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GB" sz="2600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Shumica</a:t>
            </a:r>
            <a:r>
              <a:rPr lang="en-GB" sz="26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e </a:t>
            </a:r>
            <a:r>
              <a:rPr lang="en-GB" sz="2600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respondentëve</a:t>
            </a:r>
            <a:r>
              <a:rPr lang="en-GB" sz="26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të </a:t>
            </a:r>
            <a:r>
              <a:rPr lang="en-GB" sz="2600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anketuar</a:t>
            </a:r>
            <a:r>
              <a:rPr lang="en-GB" sz="26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600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në</a:t>
            </a:r>
            <a:r>
              <a:rPr lang="en-GB" sz="26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600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vitin</a:t>
            </a:r>
            <a:r>
              <a:rPr lang="en-GB" sz="26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2018 </a:t>
            </a:r>
            <a:r>
              <a:rPr lang="en-GB" sz="2600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thanë</a:t>
            </a:r>
            <a:r>
              <a:rPr lang="en-GB" sz="26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se </a:t>
            </a:r>
            <a:r>
              <a:rPr lang="en-GB" sz="2600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personat</a:t>
            </a:r>
            <a:r>
              <a:rPr lang="en-GB" sz="26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600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në</a:t>
            </a:r>
            <a:r>
              <a:rPr lang="en-GB" sz="26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600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pozita</a:t>
            </a:r>
            <a:r>
              <a:rPr lang="en-GB" sz="26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600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më</a:t>
            </a:r>
            <a:r>
              <a:rPr lang="en-GB" sz="26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të </a:t>
            </a:r>
            <a:r>
              <a:rPr lang="en-GB" sz="2600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larta</a:t>
            </a:r>
            <a:r>
              <a:rPr lang="en-GB" sz="26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i </a:t>
            </a:r>
            <a:r>
              <a:rPr lang="en-GB" sz="2600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ngacmuan</a:t>
            </a:r>
            <a:r>
              <a:rPr lang="en-GB" sz="26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600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ata</a:t>
            </a:r>
            <a:r>
              <a:rPr lang="en-GB" sz="26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(75% e grave, 56% e </a:t>
            </a:r>
            <a:r>
              <a:rPr lang="en-GB" sz="2600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burrave</a:t>
            </a:r>
            <a:r>
              <a:rPr lang="en-GB" sz="26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).</a:t>
            </a: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GB" sz="2600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Në</a:t>
            </a:r>
            <a:r>
              <a:rPr lang="en-GB" sz="26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600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vitin</a:t>
            </a:r>
            <a:r>
              <a:rPr lang="en-GB" sz="26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2021, </a:t>
            </a:r>
            <a:r>
              <a:rPr lang="en-GB" sz="2600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shumica</a:t>
            </a:r>
            <a:r>
              <a:rPr lang="en-GB" sz="26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e të </a:t>
            </a:r>
            <a:r>
              <a:rPr lang="en-GB" sz="2600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anketuarve</a:t>
            </a:r>
            <a:r>
              <a:rPr lang="en-GB" sz="26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u </a:t>
            </a:r>
            <a:r>
              <a:rPr lang="en-GB" sz="2600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ngacmuan</a:t>
            </a:r>
            <a:r>
              <a:rPr lang="en-GB" sz="26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600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në</a:t>
            </a:r>
            <a:r>
              <a:rPr lang="en-GB" sz="26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600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mënyrë</a:t>
            </a:r>
            <a:r>
              <a:rPr lang="en-GB" sz="26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të </a:t>
            </a:r>
            <a:r>
              <a:rPr lang="en-GB" sz="2600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ngjashme</a:t>
            </a:r>
            <a:r>
              <a:rPr lang="en-GB" sz="26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600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nga</a:t>
            </a:r>
            <a:r>
              <a:rPr lang="en-GB" sz="26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600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personat</a:t>
            </a:r>
            <a:r>
              <a:rPr lang="en-GB" sz="26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600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në</a:t>
            </a:r>
            <a:r>
              <a:rPr lang="en-GB" sz="26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600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pozita</a:t>
            </a:r>
            <a:r>
              <a:rPr lang="en-GB" sz="26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600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më</a:t>
            </a:r>
            <a:r>
              <a:rPr lang="en-GB" sz="26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të </a:t>
            </a:r>
            <a:r>
              <a:rPr lang="en-GB" sz="2600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larta</a:t>
            </a:r>
            <a:r>
              <a:rPr lang="en-GB" sz="26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(72% e grave dhe 61% e </a:t>
            </a:r>
            <a:r>
              <a:rPr lang="en-GB" sz="2600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burrave</a:t>
            </a:r>
            <a:r>
              <a:rPr lang="en-GB" sz="26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).</a:t>
            </a:r>
            <a:endParaRPr lang="en-US" sz="2600" dirty="0"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E6075F7-6E3D-4312-A062-D4620FDE462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358" y="1881878"/>
            <a:ext cx="5033959" cy="4469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89978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ABFC825-E52F-4A33-A524-A9942DD6DE1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17729" y="1825625"/>
            <a:ext cx="2921758" cy="4351338"/>
          </a:xfrm>
        </p:spPr>
        <p:txBody>
          <a:bodyPr/>
          <a:lstStyle/>
          <a:p>
            <a:pPr marL="0" indent="0">
              <a:buNone/>
            </a:pPr>
            <a:r>
              <a:rPr lang="en-US" b="1" dirty="0" err="1"/>
              <a:t>Kujt</a:t>
            </a:r>
            <a:r>
              <a:rPr lang="en-US" b="1" dirty="0"/>
              <a:t> </a:t>
            </a:r>
            <a:r>
              <a:rPr lang="en-US" b="1" dirty="0" err="1"/>
              <a:t>ia</a:t>
            </a:r>
            <a:r>
              <a:rPr lang="en-US" b="1" dirty="0"/>
              <a:t> </a:t>
            </a:r>
            <a:r>
              <a:rPr lang="en-US" b="1" dirty="0" err="1"/>
              <a:t>kanë</a:t>
            </a:r>
            <a:r>
              <a:rPr lang="en-US" b="1" dirty="0"/>
              <a:t> </a:t>
            </a:r>
            <a:r>
              <a:rPr lang="en-US" b="1" dirty="0" err="1"/>
              <a:t>raportuar</a:t>
            </a:r>
            <a:r>
              <a:rPr lang="en-US" b="1" dirty="0"/>
              <a:t> të </a:t>
            </a:r>
            <a:r>
              <a:rPr lang="en-US" b="1" dirty="0" err="1"/>
              <a:t>anketuarit</a:t>
            </a:r>
            <a:r>
              <a:rPr lang="en-US" b="1" dirty="0"/>
              <a:t> </a:t>
            </a:r>
            <a:r>
              <a:rPr lang="en-US" b="1" dirty="0" err="1"/>
              <a:t>ngacmimin</a:t>
            </a:r>
            <a:r>
              <a:rPr lang="en-US" b="1" dirty="0"/>
              <a:t> </a:t>
            </a:r>
            <a:r>
              <a:rPr lang="en-US" b="1" dirty="0" err="1"/>
              <a:t>seksual</a:t>
            </a:r>
            <a:r>
              <a:rPr lang="en-US" b="1" dirty="0"/>
              <a:t>?</a:t>
            </a:r>
          </a:p>
          <a:p>
            <a:endParaRPr lang="en-GB" b="1" dirty="0"/>
          </a:p>
        </p:txBody>
      </p:sp>
      <p:sp>
        <p:nvSpPr>
          <p:cNvPr id="3" name="Titulli 2">
            <a:extLst>
              <a:ext uri="{FF2B5EF4-FFF2-40B4-BE49-F238E27FC236}">
                <a16:creationId xmlns:a16="http://schemas.microsoft.com/office/drawing/2014/main" id="{A78038E1-DEED-DFDC-9B82-4B6512C4BD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Raportimi</a:t>
            </a:r>
            <a:r>
              <a:rPr lang="en-US" dirty="0"/>
              <a:t> i </a:t>
            </a:r>
            <a:r>
              <a:rPr lang="en-US" dirty="0" err="1"/>
              <a:t>ngacmimit</a:t>
            </a:r>
            <a:r>
              <a:rPr lang="en-US" dirty="0"/>
              <a:t> </a:t>
            </a:r>
            <a:r>
              <a:rPr lang="en-US" dirty="0" err="1"/>
              <a:t>seksual</a:t>
            </a:r>
            <a:endParaRPr lang="sq-AL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0070579-F21E-4B2D-A81C-A3010A107EF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9487" y="1825625"/>
            <a:ext cx="7534806" cy="46145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099303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D99230E1-9FD8-442A-B0D4-3F1B62427F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0766" y="1583141"/>
            <a:ext cx="5975819" cy="3321368"/>
          </a:xfrm>
        </p:spPr>
        <p:txBody>
          <a:bodyPr anchor="ctr">
            <a:normAutofit/>
          </a:bodyPr>
          <a:lstStyle/>
          <a:p>
            <a:r>
              <a:rPr lang="en-US" sz="5400" b="1" dirty="0" err="1"/>
              <a:t>Reagimi</a:t>
            </a:r>
            <a:r>
              <a:rPr lang="en-US" sz="5400" b="1" dirty="0"/>
              <a:t> </a:t>
            </a:r>
            <a:r>
              <a:rPr lang="en-US" sz="5400" b="1" dirty="0" err="1"/>
              <a:t>institucional</a:t>
            </a:r>
            <a:endParaRPr lang="en-GB" sz="5400" dirty="0"/>
          </a:p>
        </p:txBody>
      </p:sp>
    </p:spTree>
    <p:extLst>
      <p:ext uri="{BB962C8B-B14F-4D97-AF65-F5344CB8AC3E}">
        <p14:creationId xmlns:p14="http://schemas.microsoft.com/office/powerpoint/2010/main" val="207429230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D144C8-1056-4095-B2A0-DE9DFC4BE7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Autofit/>
          </a:bodyPr>
          <a:lstStyle/>
          <a:p>
            <a:r>
              <a:rPr lang="en-US" sz="3200" b="1" dirty="0" err="1"/>
              <a:t>Reagimi</a:t>
            </a:r>
            <a:r>
              <a:rPr lang="en-US" sz="3200" b="1" dirty="0"/>
              <a:t> </a:t>
            </a:r>
            <a:r>
              <a:rPr lang="en-US" sz="3200" b="1" dirty="0" err="1"/>
              <a:t>Institucional</a:t>
            </a:r>
            <a:endParaRPr lang="en-US" sz="3200" dirty="0"/>
          </a:p>
        </p:txBody>
      </p: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1EEB6E38-1A4D-47F8-8B69-604BA176C58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592281624"/>
              </p:ext>
            </p:extLst>
          </p:nvPr>
        </p:nvGraphicFramePr>
        <p:xfrm>
          <a:off x="511034" y="825691"/>
          <a:ext cx="10515600" cy="64454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96764565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D144C8-1056-4095-B2A0-DE9DFC4BE7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7623" y="136525"/>
            <a:ext cx="11138059" cy="1044577"/>
          </a:xfr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3200" dirty="0" err="1"/>
              <a:t>Reagimi</a:t>
            </a:r>
            <a:r>
              <a:rPr lang="en-US" sz="3200" dirty="0"/>
              <a:t> ndaj </a:t>
            </a:r>
            <a:r>
              <a:rPr lang="en-US" sz="3200" dirty="0" err="1"/>
              <a:t>diskriminimit</a:t>
            </a:r>
            <a:r>
              <a:rPr lang="en-US" sz="3200" dirty="0"/>
              <a:t> me </a:t>
            </a:r>
            <a:r>
              <a:rPr lang="en-US" sz="3200" dirty="0" err="1"/>
              <a:t>bazë</a:t>
            </a:r>
            <a:r>
              <a:rPr lang="en-US" sz="3200" dirty="0"/>
              <a:t> </a:t>
            </a:r>
            <a:r>
              <a:rPr lang="en-US" sz="3200" dirty="0" err="1"/>
              <a:t>gjinore</a:t>
            </a:r>
            <a:r>
              <a:rPr lang="en-US" sz="3200" dirty="0"/>
              <a:t> </a:t>
            </a:r>
            <a:r>
              <a:rPr lang="en-US" sz="3200" dirty="0" err="1"/>
              <a:t>në</a:t>
            </a:r>
            <a:r>
              <a:rPr lang="en-US" sz="3200" dirty="0"/>
              <a:t> </a:t>
            </a:r>
            <a:r>
              <a:rPr lang="en-US" sz="3200" dirty="0" err="1"/>
              <a:t>punë</a:t>
            </a:r>
            <a:endParaRPr lang="en-US" sz="3200" dirty="0"/>
          </a:p>
        </p:txBody>
      </p: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1EEB6E38-1A4D-47F8-8B69-604BA176C58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31653261"/>
              </p:ext>
            </p:extLst>
          </p:nvPr>
        </p:nvGraphicFramePr>
        <p:xfrm>
          <a:off x="747622" y="1463040"/>
          <a:ext cx="10571541" cy="51697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611520543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5EC8B645-38B5-4830-BE6F-D9EEDC21E9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q" b="1" dirty="0">
                <a:ea typeface="Tahoma"/>
                <a:cs typeface="Tahoma"/>
              </a:rPr>
              <a:t>RE</a:t>
            </a:r>
            <a:r>
              <a:rPr lang="en-US" b="1" dirty="0">
                <a:ea typeface="Tahoma"/>
                <a:cs typeface="Tahoma"/>
              </a:rPr>
              <a:t>KOMANDIMET</a:t>
            </a:r>
            <a:endParaRPr lang="en-US" b="1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2D1BB4D-02AE-4480-9B9D-FECB9756C1CA}"/>
              </a:ext>
            </a:extLst>
          </p:cNvPr>
          <p:cNvSpPr txBox="1"/>
          <p:nvPr/>
        </p:nvSpPr>
        <p:spPr>
          <a:xfrm>
            <a:off x="842962" y="1628775"/>
            <a:ext cx="9208293" cy="120032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sq-AL" b="1">
                <a:ea typeface="Tahoma"/>
                <a:cs typeface="Tahoma"/>
              </a:rPr>
              <a:t> </a:t>
            </a:r>
          </a:p>
          <a:p>
            <a:endParaRPr lang="sq-AL" b="1">
              <a:ea typeface="Tahoma"/>
              <a:cs typeface="Tahoma"/>
            </a:endParaRPr>
          </a:p>
          <a:p>
            <a:endParaRPr lang="sq-AL" b="1">
              <a:ea typeface="Tahoma"/>
              <a:cs typeface="Tahoma"/>
            </a:endParaRPr>
          </a:p>
          <a:p>
            <a:endParaRPr lang="sq">
              <a:ea typeface="Tahoma"/>
              <a:cs typeface="Tahoma"/>
            </a:endParaRPr>
          </a:p>
        </p:txBody>
      </p:sp>
    </p:spTree>
    <p:extLst>
      <p:ext uri="{BB962C8B-B14F-4D97-AF65-F5344CB8AC3E}">
        <p14:creationId xmlns:p14="http://schemas.microsoft.com/office/powerpoint/2010/main" val="525453224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B2D1BB4D-02AE-4480-9B9D-FECB9756C1CA}"/>
              </a:ext>
            </a:extLst>
          </p:cNvPr>
          <p:cNvSpPr txBox="1"/>
          <p:nvPr/>
        </p:nvSpPr>
        <p:spPr>
          <a:xfrm>
            <a:off x="1112293" y="900753"/>
            <a:ext cx="8871044" cy="511216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800" b="1" dirty="0" err="1"/>
              <a:t>Për</a:t>
            </a:r>
            <a:r>
              <a:rPr lang="en-US" sz="2800" b="1" dirty="0"/>
              <a:t> </a:t>
            </a:r>
            <a:r>
              <a:rPr lang="en-US" sz="2800" b="1" dirty="0" err="1"/>
              <a:t>Ministrinë</a:t>
            </a:r>
            <a:r>
              <a:rPr lang="en-US" sz="2800" b="1" dirty="0"/>
              <a:t> e </a:t>
            </a:r>
            <a:r>
              <a:rPr lang="en-US" sz="2800" b="1" dirty="0" err="1"/>
              <a:t>Financave</a:t>
            </a:r>
            <a:r>
              <a:rPr lang="en-US" sz="2800" b="1" dirty="0"/>
              <a:t>, </a:t>
            </a:r>
            <a:r>
              <a:rPr lang="en-US" sz="2800" b="1" dirty="0" err="1"/>
              <a:t>Punës</a:t>
            </a:r>
            <a:r>
              <a:rPr lang="en-US" sz="2800" b="1" dirty="0"/>
              <a:t> dhe </a:t>
            </a:r>
            <a:r>
              <a:rPr lang="en-US" sz="2800" b="1" dirty="0" err="1"/>
              <a:t>Transfereve</a:t>
            </a:r>
            <a:endParaRPr lang="sq" sz="2400" b="1" dirty="0"/>
          </a:p>
          <a:p>
            <a:pPr marL="285750" indent="-285750">
              <a:lnSpc>
                <a:spcPct val="90000"/>
              </a:lnSpc>
              <a:spcBef>
                <a:spcPts val="1000"/>
              </a:spcBef>
              <a:buFont typeface="Arial"/>
              <a:buChar char="•"/>
            </a:pPr>
            <a:r>
              <a:rPr lang="en-GB" sz="2400" dirty="0" err="1">
                <a:ea typeface="+mn-lt"/>
                <a:cs typeface="+mn-lt"/>
              </a:rPr>
              <a:t>Ndryshimi</a:t>
            </a:r>
            <a:r>
              <a:rPr lang="en-GB" sz="2400" dirty="0">
                <a:ea typeface="+mn-lt"/>
                <a:cs typeface="+mn-lt"/>
              </a:rPr>
              <a:t> </a:t>
            </a:r>
            <a:r>
              <a:rPr lang="en-GB" sz="2400" dirty="0" err="1">
                <a:ea typeface="+mn-lt"/>
                <a:cs typeface="+mn-lt"/>
              </a:rPr>
              <a:t>urgjent</a:t>
            </a:r>
            <a:r>
              <a:rPr lang="en-GB" sz="2400" dirty="0">
                <a:ea typeface="+mn-lt"/>
                <a:cs typeface="+mn-lt"/>
              </a:rPr>
              <a:t> </a:t>
            </a:r>
            <a:r>
              <a:rPr lang="en-GB" sz="2400" dirty="0" err="1">
                <a:ea typeface="+mn-lt"/>
                <a:cs typeface="+mn-lt"/>
              </a:rPr>
              <a:t>dhe</a:t>
            </a:r>
            <a:r>
              <a:rPr lang="en-GB" sz="2400" dirty="0">
                <a:ea typeface="+mn-lt"/>
                <a:cs typeface="+mn-lt"/>
              </a:rPr>
              <a:t> </a:t>
            </a:r>
            <a:r>
              <a:rPr lang="en-GB" sz="2400" dirty="0" err="1">
                <a:ea typeface="+mn-lt"/>
                <a:cs typeface="+mn-lt"/>
              </a:rPr>
              <a:t>finalizimi</a:t>
            </a:r>
            <a:r>
              <a:rPr lang="en-GB" sz="2400" dirty="0">
                <a:ea typeface="+mn-lt"/>
                <a:cs typeface="+mn-lt"/>
              </a:rPr>
              <a:t> </a:t>
            </a:r>
            <a:r>
              <a:rPr lang="en-GB" sz="2400" dirty="0" err="1">
                <a:ea typeface="+mn-lt"/>
                <a:cs typeface="+mn-lt"/>
              </a:rPr>
              <a:t>i</a:t>
            </a:r>
            <a:r>
              <a:rPr lang="en-GB" sz="2400" dirty="0">
                <a:ea typeface="+mn-lt"/>
                <a:cs typeface="+mn-lt"/>
              </a:rPr>
              <a:t> </a:t>
            </a:r>
            <a:r>
              <a:rPr lang="en-GB" sz="2400" dirty="0" err="1">
                <a:ea typeface="+mn-lt"/>
                <a:cs typeface="+mn-lt"/>
              </a:rPr>
              <a:t>Ligjit</a:t>
            </a:r>
            <a:r>
              <a:rPr lang="en-GB" sz="2400" dirty="0">
                <a:ea typeface="+mn-lt"/>
                <a:cs typeface="+mn-lt"/>
              </a:rPr>
              <a:t> </a:t>
            </a:r>
            <a:r>
              <a:rPr lang="en-GB" sz="2400" dirty="0" err="1">
                <a:ea typeface="+mn-lt"/>
                <a:cs typeface="+mn-lt"/>
              </a:rPr>
              <a:t>të</a:t>
            </a:r>
            <a:r>
              <a:rPr lang="en-GB" sz="2400" dirty="0">
                <a:ea typeface="+mn-lt"/>
                <a:cs typeface="+mn-lt"/>
              </a:rPr>
              <a:t> </a:t>
            </a:r>
            <a:r>
              <a:rPr lang="en-GB" sz="2400" dirty="0" err="1">
                <a:ea typeface="+mn-lt"/>
                <a:cs typeface="+mn-lt"/>
              </a:rPr>
              <a:t>Punës</a:t>
            </a:r>
            <a:r>
              <a:rPr lang="en-GB" sz="2400" dirty="0">
                <a:ea typeface="+mn-lt"/>
                <a:cs typeface="+mn-lt"/>
              </a:rPr>
              <a:t> </a:t>
            </a:r>
            <a:r>
              <a:rPr lang="en-GB" sz="2400" dirty="0" err="1">
                <a:ea typeface="+mn-lt"/>
                <a:cs typeface="+mn-lt"/>
              </a:rPr>
              <a:t>për</a:t>
            </a:r>
            <a:r>
              <a:rPr lang="en-GB" sz="2400" dirty="0">
                <a:ea typeface="+mn-lt"/>
                <a:cs typeface="+mn-lt"/>
              </a:rPr>
              <a:t> ta </a:t>
            </a:r>
            <a:r>
              <a:rPr lang="en-GB" sz="2400" dirty="0" err="1">
                <a:ea typeface="+mn-lt"/>
                <a:cs typeface="+mn-lt"/>
              </a:rPr>
              <a:t>përafruar</a:t>
            </a:r>
            <a:r>
              <a:rPr lang="en-GB" sz="2400" dirty="0">
                <a:ea typeface="+mn-lt"/>
                <a:cs typeface="+mn-lt"/>
              </a:rPr>
              <a:t> </a:t>
            </a:r>
            <a:r>
              <a:rPr lang="en-GB" sz="2400" dirty="0" err="1">
                <a:ea typeface="+mn-lt"/>
                <a:cs typeface="+mn-lt"/>
              </a:rPr>
              <a:t>atë</a:t>
            </a:r>
            <a:r>
              <a:rPr lang="en-GB" sz="2400" dirty="0">
                <a:ea typeface="+mn-lt"/>
                <a:cs typeface="+mn-lt"/>
              </a:rPr>
              <a:t> me </a:t>
            </a:r>
            <a:r>
              <a:rPr lang="en-GB" sz="2400" dirty="0" err="1">
                <a:ea typeface="+mn-lt"/>
                <a:cs typeface="+mn-lt"/>
              </a:rPr>
              <a:t>Direktivën</a:t>
            </a:r>
            <a:r>
              <a:rPr lang="en-GB" sz="2400" dirty="0">
                <a:ea typeface="+mn-lt"/>
                <a:cs typeface="+mn-lt"/>
              </a:rPr>
              <a:t> e BE-</a:t>
            </a:r>
            <a:r>
              <a:rPr lang="en-GB" sz="2400" dirty="0" err="1">
                <a:ea typeface="+mn-lt"/>
                <a:cs typeface="+mn-lt"/>
              </a:rPr>
              <a:t>së</a:t>
            </a:r>
            <a:r>
              <a:rPr lang="en-GB" sz="2400" dirty="0">
                <a:ea typeface="+mn-lt"/>
                <a:cs typeface="+mn-lt"/>
              </a:rPr>
              <a:t> </a:t>
            </a:r>
            <a:r>
              <a:rPr lang="en-GB" sz="2400" dirty="0" err="1">
                <a:ea typeface="+mn-lt"/>
                <a:cs typeface="+mn-lt"/>
              </a:rPr>
              <a:t>për</a:t>
            </a:r>
            <a:r>
              <a:rPr lang="en-GB" sz="2400" dirty="0">
                <a:ea typeface="+mn-lt"/>
                <a:cs typeface="+mn-lt"/>
              </a:rPr>
              <a:t> </a:t>
            </a:r>
            <a:r>
              <a:rPr lang="en-GB" sz="2400" dirty="0" err="1">
                <a:ea typeface="+mn-lt"/>
                <a:cs typeface="+mn-lt"/>
              </a:rPr>
              <a:t>Balancin</a:t>
            </a:r>
            <a:r>
              <a:rPr lang="en-GB" sz="2400" dirty="0">
                <a:ea typeface="+mn-lt"/>
                <a:cs typeface="+mn-lt"/>
              </a:rPr>
              <a:t> </a:t>
            </a:r>
            <a:r>
              <a:rPr lang="en-GB" sz="2400" dirty="0" err="1">
                <a:ea typeface="+mn-lt"/>
                <a:cs typeface="+mn-lt"/>
              </a:rPr>
              <a:t>Punë</a:t>
            </a:r>
            <a:r>
              <a:rPr lang="en-GB" sz="2400" dirty="0">
                <a:ea typeface="+mn-lt"/>
                <a:cs typeface="+mn-lt"/>
              </a:rPr>
              <a:t> - </a:t>
            </a:r>
            <a:r>
              <a:rPr lang="en-GB" sz="2400" dirty="0" err="1">
                <a:ea typeface="+mn-lt"/>
                <a:cs typeface="+mn-lt"/>
              </a:rPr>
              <a:t>Jetë</a:t>
            </a:r>
            <a:r>
              <a:rPr lang="en-GB" sz="2400" dirty="0">
                <a:ea typeface="+mn-lt"/>
                <a:cs typeface="+mn-lt"/>
              </a:rPr>
              <a:t> </a:t>
            </a:r>
            <a:r>
              <a:rPr lang="en-GB" sz="2400" dirty="0" err="1">
                <a:ea typeface="+mn-lt"/>
                <a:cs typeface="+mn-lt"/>
              </a:rPr>
              <a:t>dhe</a:t>
            </a:r>
            <a:r>
              <a:rPr lang="en-GB" sz="2400" dirty="0">
                <a:ea typeface="+mn-lt"/>
                <a:cs typeface="+mn-lt"/>
              </a:rPr>
              <a:t> </a:t>
            </a:r>
            <a:r>
              <a:rPr lang="en-GB" sz="2400" dirty="0" err="1">
                <a:ea typeface="+mn-lt"/>
                <a:cs typeface="+mn-lt"/>
              </a:rPr>
              <a:t>për</a:t>
            </a:r>
            <a:r>
              <a:rPr lang="en-GB" sz="2400" dirty="0">
                <a:ea typeface="+mn-lt"/>
                <a:cs typeface="+mn-lt"/>
              </a:rPr>
              <a:t> </a:t>
            </a:r>
            <a:r>
              <a:rPr lang="en-GB" sz="2400" dirty="0" err="1">
                <a:ea typeface="+mn-lt"/>
                <a:cs typeface="+mn-lt"/>
              </a:rPr>
              <a:t>të</a:t>
            </a:r>
            <a:r>
              <a:rPr lang="en-GB" sz="2400" dirty="0">
                <a:ea typeface="+mn-lt"/>
                <a:cs typeface="+mn-lt"/>
              </a:rPr>
              <a:t> </a:t>
            </a:r>
            <a:r>
              <a:rPr lang="en-GB" sz="2400" dirty="0" err="1">
                <a:ea typeface="+mn-lt"/>
                <a:cs typeface="+mn-lt"/>
              </a:rPr>
              <a:t>adresuar</a:t>
            </a:r>
            <a:r>
              <a:rPr lang="en-GB" sz="2400" dirty="0">
                <a:ea typeface="+mn-lt"/>
                <a:cs typeface="+mn-lt"/>
              </a:rPr>
              <a:t> </a:t>
            </a:r>
            <a:r>
              <a:rPr lang="en-GB" sz="2400" dirty="0" err="1">
                <a:ea typeface="+mn-lt"/>
                <a:cs typeface="+mn-lt"/>
              </a:rPr>
              <a:t>mangësitë</a:t>
            </a:r>
            <a:r>
              <a:rPr lang="en-GB" sz="2400" dirty="0">
                <a:ea typeface="+mn-lt"/>
                <a:cs typeface="+mn-lt"/>
              </a:rPr>
              <a:t> e </a:t>
            </a:r>
            <a:r>
              <a:rPr lang="en-GB" sz="2400" dirty="0" err="1">
                <a:ea typeface="+mn-lt"/>
                <a:cs typeface="+mn-lt"/>
              </a:rPr>
              <a:t>tjera</a:t>
            </a:r>
            <a:r>
              <a:rPr lang="en-GB" sz="2400" dirty="0">
                <a:ea typeface="+mn-lt"/>
                <a:cs typeface="+mn-lt"/>
              </a:rPr>
              <a:t>.</a:t>
            </a:r>
          </a:p>
          <a:p>
            <a:pPr marL="742950" lvl="1" indent="-285750">
              <a:lnSpc>
                <a:spcPct val="90000"/>
              </a:lnSpc>
              <a:spcBef>
                <a:spcPts val="1000"/>
              </a:spcBef>
              <a:buFont typeface="Arial"/>
              <a:buChar char="•"/>
            </a:pPr>
            <a:r>
              <a:rPr lang="en-GB" sz="2400" dirty="0">
                <a:ea typeface="+mn-lt"/>
                <a:cs typeface="+mn-lt"/>
              </a:rPr>
              <a:t>Të </a:t>
            </a:r>
            <a:r>
              <a:rPr lang="en-GB" sz="2400" dirty="0" err="1">
                <a:ea typeface="+mn-lt"/>
                <a:cs typeface="+mn-lt"/>
              </a:rPr>
              <a:t>sigurohen</a:t>
            </a:r>
            <a:r>
              <a:rPr lang="en-GB" sz="2400" dirty="0">
                <a:ea typeface="+mn-lt"/>
                <a:cs typeface="+mn-lt"/>
              </a:rPr>
              <a:t> </a:t>
            </a:r>
            <a:r>
              <a:rPr lang="it-IT" sz="2400" dirty="0">
                <a:ea typeface="+mn-lt"/>
                <a:cs typeface="+mn-lt"/>
              </a:rPr>
              <a:t>konsultime adekuate me shoqërinë civile</a:t>
            </a:r>
            <a:endParaRPr lang="en-GB" sz="2400" dirty="0">
              <a:ea typeface="+mn-lt"/>
              <a:cs typeface="+mn-lt"/>
            </a:endParaRPr>
          </a:p>
          <a:p>
            <a:pPr marL="285750" indent="-285750">
              <a:lnSpc>
                <a:spcPct val="90000"/>
              </a:lnSpc>
              <a:spcBef>
                <a:spcPts val="1000"/>
              </a:spcBef>
              <a:buFont typeface="Arial"/>
              <a:buChar char="•"/>
            </a:pPr>
            <a:r>
              <a:rPr lang="en-US" sz="2400" dirty="0" err="1">
                <a:ea typeface="+mn-lt"/>
                <a:cs typeface="+mn-lt"/>
              </a:rPr>
              <a:t>Të</a:t>
            </a:r>
            <a:r>
              <a:rPr lang="en-US" sz="2400" dirty="0">
                <a:ea typeface="+mn-lt"/>
                <a:cs typeface="+mn-lt"/>
              </a:rPr>
              <a:t> </a:t>
            </a:r>
            <a:r>
              <a:rPr lang="en-US" sz="2400" dirty="0" err="1">
                <a:ea typeface="+mn-lt"/>
                <a:cs typeface="+mn-lt"/>
              </a:rPr>
              <a:t>sigurohet</a:t>
            </a:r>
            <a:r>
              <a:rPr lang="en-US" sz="2400" dirty="0">
                <a:ea typeface="+mn-lt"/>
                <a:cs typeface="+mn-lt"/>
              </a:rPr>
              <a:t> se </a:t>
            </a:r>
            <a:r>
              <a:rPr lang="en-US" sz="2400" dirty="0" err="1">
                <a:ea typeface="+mn-lt"/>
                <a:cs typeface="+mn-lt"/>
              </a:rPr>
              <a:t>bëhen</a:t>
            </a:r>
            <a:r>
              <a:rPr lang="en-US" sz="2400" dirty="0">
                <a:ea typeface="+mn-lt"/>
                <a:cs typeface="+mn-lt"/>
              </a:rPr>
              <a:t> </a:t>
            </a:r>
            <a:r>
              <a:rPr lang="en-US" sz="2400" dirty="0" err="1">
                <a:ea typeface="+mn-lt"/>
                <a:cs typeface="+mn-lt"/>
              </a:rPr>
              <a:t>alokime</a:t>
            </a:r>
            <a:r>
              <a:rPr lang="en-US" sz="2400" dirty="0">
                <a:ea typeface="+mn-lt"/>
                <a:cs typeface="+mn-lt"/>
              </a:rPr>
              <a:t> </a:t>
            </a:r>
            <a:r>
              <a:rPr lang="en-US" sz="2400" dirty="0" err="1">
                <a:ea typeface="+mn-lt"/>
                <a:cs typeface="+mn-lt"/>
              </a:rPr>
              <a:t>të</a:t>
            </a:r>
            <a:r>
              <a:rPr lang="en-US" sz="2400" dirty="0">
                <a:ea typeface="+mn-lt"/>
                <a:cs typeface="+mn-lt"/>
              </a:rPr>
              <a:t> </a:t>
            </a:r>
            <a:r>
              <a:rPr lang="en-US" sz="2400" dirty="0" err="1">
                <a:ea typeface="+mn-lt"/>
                <a:cs typeface="+mn-lt"/>
              </a:rPr>
              <a:t>mjaftueshme</a:t>
            </a:r>
            <a:r>
              <a:rPr lang="en-US" sz="2400" dirty="0">
                <a:ea typeface="+mn-lt"/>
                <a:cs typeface="+mn-lt"/>
              </a:rPr>
              <a:t> </a:t>
            </a:r>
            <a:r>
              <a:rPr lang="en-US" sz="2400" dirty="0" err="1">
                <a:ea typeface="+mn-lt"/>
                <a:cs typeface="+mn-lt"/>
              </a:rPr>
              <a:t>buxhetore</a:t>
            </a:r>
            <a:r>
              <a:rPr lang="en-US" sz="2400" dirty="0">
                <a:ea typeface="+mn-lt"/>
                <a:cs typeface="+mn-lt"/>
              </a:rPr>
              <a:t> </a:t>
            </a:r>
            <a:r>
              <a:rPr lang="en-US" sz="2400" dirty="0" err="1">
                <a:ea typeface="+mn-lt"/>
                <a:cs typeface="+mn-lt"/>
              </a:rPr>
              <a:t>për</a:t>
            </a:r>
            <a:r>
              <a:rPr lang="en-US" sz="2400" dirty="0">
                <a:ea typeface="+mn-lt"/>
                <a:cs typeface="+mn-lt"/>
              </a:rPr>
              <a:t> </a:t>
            </a:r>
            <a:r>
              <a:rPr lang="en-US" sz="2400" dirty="0" err="1">
                <a:ea typeface="+mn-lt"/>
                <a:cs typeface="+mn-lt"/>
              </a:rPr>
              <a:t>financimin</a:t>
            </a:r>
            <a:r>
              <a:rPr lang="en-US" sz="2400" dirty="0">
                <a:ea typeface="+mn-lt"/>
                <a:cs typeface="+mn-lt"/>
              </a:rPr>
              <a:t> e </a:t>
            </a:r>
            <a:r>
              <a:rPr lang="en-US" sz="2400" dirty="0" err="1">
                <a:ea typeface="+mn-lt"/>
                <a:cs typeface="+mn-lt"/>
              </a:rPr>
              <a:t>pushimeve</a:t>
            </a:r>
            <a:r>
              <a:rPr lang="en-US" sz="2400" dirty="0">
                <a:ea typeface="+mn-lt"/>
                <a:cs typeface="+mn-lt"/>
              </a:rPr>
              <a:t>/</a:t>
            </a:r>
            <a:r>
              <a:rPr lang="en-US" sz="2400" dirty="0" err="1">
                <a:ea typeface="+mn-lt"/>
                <a:cs typeface="+mn-lt"/>
              </a:rPr>
              <a:t>lejeve</a:t>
            </a:r>
            <a:r>
              <a:rPr lang="en-US" sz="2400" dirty="0">
                <a:ea typeface="+mn-lt"/>
                <a:cs typeface="+mn-lt"/>
              </a:rPr>
              <a:t>, </a:t>
            </a:r>
            <a:r>
              <a:rPr lang="en-US" sz="2400" dirty="0" err="1">
                <a:ea typeface="+mn-lt"/>
                <a:cs typeface="+mn-lt"/>
              </a:rPr>
              <a:t>bazuar</a:t>
            </a:r>
            <a:r>
              <a:rPr lang="en-US" sz="2400" dirty="0">
                <a:ea typeface="+mn-lt"/>
                <a:cs typeface="+mn-lt"/>
              </a:rPr>
              <a:t> </a:t>
            </a:r>
            <a:r>
              <a:rPr lang="en-US" sz="2400" dirty="0" err="1">
                <a:ea typeface="+mn-lt"/>
                <a:cs typeface="+mn-lt"/>
              </a:rPr>
              <a:t>në</a:t>
            </a:r>
            <a:r>
              <a:rPr lang="en-US" sz="2400" dirty="0">
                <a:ea typeface="+mn-lt"/>
                <a:cs typeface="+mn-lt"/>
              </a:rPr>
              <a:t> </a:t>
            </a:r>
            <a:r>
              <a:rPr lang="en-US" sz="2400" dirty="0" err="1">
                <a:ea typeface="+mn-lt"/>
                <a:cs typeface="+mn-lt"/>
              </a:rPr>
              <a:t>analizën</a:t>
            </a:r>
            <a:r>
              <a:rPr lang="en-US" sz="2400" dirty="0">
                <a:ea typeface="+mn-lt"/>
                <a:cs typeface="+mn-lt"/>
              </a:rPr>
              <a:t> </a:t>
            </a:r>
            <a:r>
              <a:rPr lang="en-US" sz="2400" dirty="0" err="1">
                <a:ea typeface="+mn-lt"/>
                <a:cs typeface="+mn-lt"/>
              </a:rPr>
              <a:t>gjinore</a:t>
            </a:r>
            <a:r>
              <a:rPr lang="en-US" sz="2400" dirty="0">
                <a:ea typeface="+mn-lt"/>
                <a:cs typeface="+mn-lt"/>
              </a:rPr>
              <a:t> </a:t>
            </a:r>
            <a:r>
              <a:rPr lang="en-US" sz="2400" dirty="0" err="1">
                <a:ea typeface="+mn-lt"/>
                <a:cs typeface="+mn-lt"/>
              </a:rPr>
              <a:t>dhe</a:t>
            </a:r>
            <a:r>
              <a:rPr lang="en-US" sz="2400" dirty="0">
                <a:ea typeface="+mn-lt"/>
                <a:cs typeface="+mn-lt"/>
              </a:rPr>
              <a:t> </a:t>
            </a:r>
            <a:r>
              <a:rPr lang="en-US" sz="2400" dirty="0" err="1">
                <a:ea typeface="+mn-lt"/>
                <a:cs typeface="+mn-lt"/>
              </a:rPr>
              <a:t>buxhetimin</a:t>
            </a:r>
            <a:r>
              <a:rPr lang="en-US" sz="2400" dirty="0">
                <a:ea typeface="+mn-lt"/>
                <a:cs typeface="+mn-lt"/>
              </a:rPr>
              <a:t> e </a:t>
            </a:r>
            <a:r>
              <a:rPr lang="en-US" sz="2400" dirty="0" err="1">
                <a:ea typeface="+mn-lt"/>
                <a:cs typeface="+mn-lt"/>
              </a:rPr>
              <a:t>përgjegjshëm</a:t>
            </a:r>
            <a:r>
              <a:rPr lang="en-US" sz="2400" dirty="0">
                <a:ea typeface="+mn-lt"/>
                <a:cs typeface="+mn-lt"/>
              </a:rPr>
              <a:t> </a:t>
            </a:r>
            <a:r>
              <a:rPr lang="en-US" sz="2400" dirty="0" err="1">
                <a:ea typeface="+mn-lt"/>
                <a:cs typeface="+mn-lt"/>
              </a:rPr>
              <a:t>gjinor</a:t>
            </a:r>
            <a:r>
              <a:rPr lang="en-US" sz="2400" dirty="0">
                <a:ea typeface="+mn-lt"/>
                <a:cs typeface="+mn-lt"/>
              </a:rPr>
              <a:t>.</a:t>
            </a:r>
            <a:endParaRPr lang="en-US" dirty="0"/>
          </a:p>
          <a:p>
            <a:endParaRPr lang="sq-AL" b="1" dirty="0">
              <a:ea typeface="Tahoma"/>
              <a:cs typeface="Tahoma"/>
            </a:endParaRPr>
          </a:p>
          <a:p>
            <a:pPr marL="285750" indent="-285750">
              <a:buFont typeface="Arial"/>
              <a:buChar char="•"/>
            </a:pPr>
            <a:endParaRPr lang="sq" sz="2000" dirty="0">
              <a:ea typeface="Tahoma"/>
              <a:cs typeface="Tahoma"/>
            </a:endParaRPr>
          </a:p>
          <a:p>
            <a:endParaRPr lang="sq" sz="2000" dirty="0">
              <a:ea typeface="Tahoma"/>
              <a:cs typeface="Tahoma"/>
            </a:endParaRPr>
          </a:p>
          <a:p>
            <a:endParaRPr lang="sq-AL" b="1" dirty="0">
              <a:ea typeface="Tahoma"/>
              <a:cs typeface="Tahoma"/>
            </a:endParaRPr>
          </a:p>
          <a:p>
            <a:endParaRPr lang="sq" dirty="0">
              <a:ea typeface="Tahoma"/>
              <a:cs typeface="Tahoma"/>
            </a:endParaRPr>
          </a:p>
        </p:txBody>
      </p:sp>
    </p:spTree>
    <p:extLst>
      <p:ext uri="{BB962C8B-B14F-4D97-AF65-F5344CB8AC3E}">
        <p14:creationId xmlns:p14="http://schemas.microsoft.com/office/powerpoint/2010/main" val="298446154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6D23B6-2FFE-4ED0-9376-F8362AE30A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q-AL" dirty="0"/>
              <a:t>Metodologjia: Metoda</a:t>
            </a:r>
            <a:r>
              <a:rPr lang="en-US" dirty="0"/>
              <a:t>t</a:t>
            </a:r>
            <a:r>
              <a:rPr lang="sq-AL" dirty="0"/>
              <a:t> </a:t>
            </a:r>
            <a:r>
              <a:rPr lang="en-US" dirty="0"/>
              <a:t>e</a:t>
            </a:r>
            <a:r>
              <a:rPr lang="sq-AL" dirty="0"/>
              <a:t> përziera</a:t>
            </a:r>
            <a:endParaRPr lang="en-GB" dirty="0">
              <a:latin typeface="+mn-lt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0DD6228-5D17-41DB-B08D-457C0C5ECF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1" y="1825624"/>
            <a:ext cx="8098766" cy="4684443"/>
          </a:xfrm>
        </p:spPr>
        <p:txBody>
          <a:bodyPr vert="horz" lIns="91440" tIns="45720" rIns="91440" bIns="45720" rtlCol="0" anchor="t">
            <a:normAutofit/>
          </a:bodyPr>
          <a:lstStyle/>
          <a:p>
            <a:pPr fontAlgn="base"/>
            <a:r>
              <a:rPr lang="en-US" dirty="0"/>
              <a:t>Analiza </a:t>
            </a:r>
            <a:r>
              <a:rPr lang="en-US" dirty="0" err="1"/>
              <a:t>ligjore</a:t>
            </a:r>
            <a:endParaRPr lang="en-US" dirty="0"/>
          </a:p>
          <a:p>
            <a:pPr fontAlgn="base"/>
            <a:r>
              <a:rPr lang="en-US" dirty="0" err="1"/>
              <a:t>Hulumtimi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 </a:t>
            </a:r>
            <a:r>
              <a:rPr lang="en-US" dirty="0" err="1"/>
              <a:t>dokumentacionit</a:t>
            </a:r>
            <a:endParaRPr lang="en-US" dirty="0" err="1">
              <a:ea typeface="Tahoma"/>
              <a:cs typeface="Tahoma"/>
            </a:endParaRPr>
          </a:p>
          <a:p>
            <a:pPr fontAlgn="base"/>
            <a:r>
              <a:rPr lang="en-US" dirty="0"/>
              <a:t>​</a:t>
            </a:r>
            <a:r>
              <a:rPr lang="en-US" dirty="0" err="1"/>
              <a:t>Anketa</a:t>
            </a:r>
            <a:endParaRPr lang="en-US" dirty="0"/>
          </a:p>
          <a:p>
            <a:pPr fontAlgn="base"/>
            <a:r>
              <a:rPr lang="en-US" dirty="0" err="1"/>
              <a:t>Kërkesat</a:t>
            </a:r>
            <a:r>
              <a:rPr lang="en-US" dirty="0"/>
              <a:t> </a:t>
            </a:r>
            <a:r>
              <a:rPr lang="en-US" dirty="0" err="1"/>
              <a:t>zyrtare</a:t>
            </a:r>
            <a:r>
              <a:rPr lang="en-US" dirty="0"/>
              <a:t> </a:t>
            </a:r>
            <a:r>
              <a:rPr lang="en-US" dirty="0" err="1"/>
              <a:t>për</a:t>
            </a:r>
            <a:r>
              <a:rPr lang="en-US" dirty="0"/>
              <a:t> të </a:t>
            </a:r>
            <a:r>
              <a:rPr lang="en-US" dirty="0" err="1"/>
              <a:t>dhënat</a:t>
            </a:r>
            <a:r>
              <a:rPr lang="en-US" dirty="0"/>
              <a:t> e </a:t>
            </a:r>
            <a:r>
              <a:rPr lang="en-US" dirty="0" err="1"/>
              <a:t>ndara</a:t>
            </a:r>
            <a:r>
              <a:rPr lang="en-US" dirty="0"/>
              <a:t> </a:t>
            </a:r>
            <a:r>
              <a:rPr lang="en-US" dirty="0" err="1"/>
              <a:t>sipas</a:t>
            </a:r>
            <a:r>
              <a:rPr lang="en-US" dirty="0"/>
              <a:t> </a:t>
            </a:r>
            <a:r>
              <a:rPr lang="en-US" dirty="0" err="1"/>
              <a:t>gjinisë</a:t>
            </a:r>
            <a:r>
              <a:rPr lang="en-US" dirty="0"/>
              <a:t> ​</a:t>
            </a:r>
          </a:p>
          <a:p>
            <a:pPr fontAlgn="base"/>
            <a:r>
              <a:rPr lang="en-US" dirty="0" err="1"/>
              <a:t>Intervistat</a:t>
            </a:r>
            <a:r>
              <a:rPr lang="en-US" dirty="0"/>
              <a:t> e </a:t>
            </a:r>
            <a:r>
              <a:rPr lang="en-US" dirty="0" err="1"/>
              <a:t>hollësishme</a:t>
            </a:r>
            <a:r>
              <a:rPr lang="en-US" dirty="0"/>
              <a:t> me 94 </a:t>
            </a:r>
            <a:r>
              <a:rPr lang="en-US" dirty="0" err="1"/>
              <a:t>zyrtarë</a:t>
            </a:r>
            <a:r>
              <a:rPr lang="en-US" dirty="0"/>
              <a:t> </a:t>
            </a:r>
            <a:r>
              <a:rPr lang="en-US" dirty="0" err="1"/>
              <a:t>nga</a:t>
            </a:r>
            <a:r>
              <a:rPr lang="en-US" dirty="0"/>
              <a:t> </a:t>
            </a:r>
            <a:r>
              <a:rPr lang="en-US" dirty="0" err="1"/>
              <a:t>institucionet</a:t>
            </a:r>
            <a:r>
              <a:rPr lang="en-US" dirty="0"/>
              <a:t> </a:t>
            </a:r>
            <a:r>
              <a:rPr lang="en-US" dirty="0" err="1"/>
              <a:t>që</a:t>
            </a:r>
            <a:r>
              <a:rPr lang="en-US" dirty="0"/>
              <a:t> </a:t>
            </a:r>
            <a:r>
              <a:rPr lang="en-US" dirty="0" err="1"/>
              <a:t>kanë</a:t>
            </a:r>
            <a:r>
              <a:rPr lang="en-US" dirty="0"/>
              <a:t> </a:t>
            </a:r>
            <a:r>
              <a:rPr lang="en-US" dirty="0" err="1"/>
              <a:t>përgjegjësi</a:t>
            </a:r>
            <a:r>
              <a:rPr lang="en-US" dirty="0"/>
              <a:t> </a:t>
            </a:r>
            <a:r>
              <a:rPr lang="en-US" dirty="0" err="1"/>
              <a:t>ligjore</a:t>
            </a:r>
            <a:r>
              <a:rPr lang="en-US" dirty="0"/>
              <a:t> </a:t>
            </a:r>
            <a:r>
              <a:rPr lang="en-US" dirty="0" err="1"/>
              <a:t>për</a:t>
            </a:r>
            <a:r>
              <a:rPr lang="en-US" dirty="0"/>
              <a:t> </a:t>
            </a:r>
            <a:r>
              <a:rPr lang="en-US" dirty="0" err="1"/>
              <a:t>trajtimin</a:t>
            </a:r>
            <a:r>
              <a:rPr lang="en-US" dirty="0"/>
              <a:t> e </a:t>
            </a:r>
            <a:r>
              <a:rPr lang="en-US" dirty="0" err="1"/>
              <a:t>diskriminimit</a:t>
            </a:r>
            <a:r>
              <a:rPr lang="en-US" dirty="0"/>
              <a:t> me </a:t>
            </a:r>
            <a:r>
              <a:rPr lang="en-US" dirty="0" err="1"/>
              <a:t>bazë</a:t>
            </a:r>
            <a:r>
              <a:rPr lang="en-US" dirty="0"/>
              <a:t> </a:t>
            </a:r>
            <a:r>
              <a:rPr lang="en-US" dirty="0" err="1"/>
              <a:t>gjinore</a:t>
            </a:r>
            <a:r>
              <a:rPr lang="en-US" dirty="0"/>
              <a:t> dhe me </a:t>
            </a:r>
            <a:r>
              <a:rPr lang="en-US" dirty="0" err="1"/>
              <a:t>përfaqësues</a:t>
            </a:r>
            <a:r>
              <a:rPr lang="en-US" dirty="0"/>
              <a:t> të OShC-ve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4369595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B2D1BB4D-02AE-4480-9B9D-FECB9756C1CA}"/>
              </a:ext>
            </a:extLst>
          </p:cNvPr>
          <p:cNvSpPr txBox="1"/>
          <p:nvPr/>
        </p:nvSpPr>
        <p:spPr>
          <a:xfrm>
            <a:off x="735806" y="144581"/>
            <a:ext cx="11526707" cy="671465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800" b="1" dirty="0" err="1"/>
              <a:t>Për</a:t>
            </a:r>
            <a:r>
              <a:rPr lang="en-US" sz="2800" b="1" dirty="0"/>
              <a:t> </a:t>
            </a:r>
            <a:r>
              <a:rPr lang="en-US" sz="2800" b="1" u="sng" dirty="0"/>
              <a:t>të </a:t>
            </a:r>
            <a:r>
              <a:rPr lang="en-US" sz="2800" b="1" u="sng" dirty="0" err="1"/>
              <a:t>gjitha</a:t>
            </a:r>
            <a:r>
              <a:rPr lang="en-US" sz="2800" b="1" u="sng" dirty="0"/>
              <a:t> </a:t>
            </a:r>
            <a:r>
              <a:rPr lang="en-US" sz="2800" b="1" dirty="0" err="1"/>
              <a:t>institucionet</a:t>
            </a:r>
            <a:r>
              <a:rPr lang="en-US" sz="2800" b="1" dirty="0"/>
              <a:t> </a:t>
            </a:r>
            <a:r>
              <a:rPr lang="en-US" sz="2800" b="1" dirty="0" err="1"/>
              <a:t>përgjegjëse</a:t>
            </a:r>
            <a:endParaRPr lang="sq-AL" sz="2800" dirty="0">
              <a:ea typeface="Tahoma"/>
              <a:cs typeface="Tahoma"/>
            </a:endParaRPr>
          </a:p>
          <a:p>
            <a:endParaRPr lang="sq" sz="2400" b="1" dirty="0"/>
          </a:p>
          <a:p>
            <a:pPr marL="285750" indent="-285750">
              <a:lnSpc>
                <a:spcPct val="90000"/>
              </a:lnSpc>
              <a:buFont typeface="Arial"/>
              <a:buChar char="•"/>
            </a:pPr>
            <a:r>
              <a:rPr lang="en-GB" sz="2400" dirty="0" err="1">
                <a:ea typeface="+mn-lt"/>
                <a:cs typeface="+mn-lt"/>
              </a:rPr>
              <a:t>Përmirësimi</a:t>
            </a:r>
            <a:r>
              <a:rPr lang="en-GB" sz="2400" dirty="0">
                <a:ea typeface="+mn-lt"/>
                <a:cs typeface="+mn-lt"/>
              </a:rPr>
              <a:t> i </a:t>
            </a:r>
            <a:r>
              <a:rPr lang="en-GB" sz="2400" dirty="0" err="1">
                <a:ea typeface="+mn-lt"/>
                <a:cs typeface="+mn-lt"/>
              </a:rPr>
              <a:t>mbledhjes</a:t>
            </a:r>
            <a:r>
              <a:rPr lang="en-GB" sz="2400" dirty="0">
                <a:ea typeface="+mn-lt"/>
                <a:cs typeface="+mn-lt"/>
              </a:rPr>
              <a:t> dhe </a:t>
            </a:r>
            <a:r>
              <a:rPr lang="en-GB" sz="2400" dirty="0" err="1">
                <a:ea typeface="+mn-lt"/>
                <a:cs typeface="+mn-lt"/>
              </a:rPr>
              <a:t>menaxhimit</a:t>
            </a:r>
            <a:r>
              <a:rPr lang="en-GB" sz="2400" dirty="0">
                <a:ea typeface="+mn-lt"/>
                <a:cs typeface="+mn-lt"/>
              </a:rPr>
              <a:t> të të </a:t>
            </a:r>
            <a:r>
              <a:rPr lang="en-GB" sz="2400" dirty="0" err="1">
                <a:ea typeface="+mn-lt"/>
                <a:cs typeface="+mn-lt"/>
              </a:rPr>
              <a:t>dhënave</a:t>
            </a:r>
            <a:r>
              <a:rPr lang="en-GB" sz="2400" dirty="0">
                <a:ea typeface="+mn-lt"/>
                <a:cs typeface="+mn-lt"/>
              </a:rPr>
              <a:t>, duke </a:t>
            </a:r>
            <a:r>
              <a:rPr lang="en-GB" sz="2400" dirty="0" err="1">
                <a:ea typeface="+mn-lt"/>
                <a:cs typeface="+mn-lt"/>
              </a:rPr>
              <a:t>siguruar</a:t>
            </a:r>
            <a:r>
              <a:rPr lang="en-GB" sz="2400" dirty="0">
                <a:ea typeface="+mn-lt"/>
                <a:cs typeface="+mn-lt"/>
              </a:rPr>
              <a:t> </a:t>
            </a:r>
            <a:r>
              <a:rPr lang="en-GB" sz="2400" dirty="0" err="1">
                <a:ea typeface="+mn-lt"/>
                <a:cs typeface="+mn-lt"/>
              </a:rPr>
              <a:t>që</a:t>
            </a:r>
            <a:r>
              <a:rPr lang="en-GB" sz="2400" dirty="0">
                <a:ea typeface="+mn-lt"/>
                <a:cs typeface="+mn-lt"/>
              </a:rPr>
              <a:t> të </a:t>
            </a:r>
            <a:r>
              <a:rPr lang="en-GB" sz="2400" dirty="0" err="1">
                <a:ea typeface="+mn-lt"/>
                <a:cs typeface="+mn-lt"/>
              </a:rPr>
              <a:t>gjitha</a:t>
            </a:r>
            <a:r>
              <a:rPr lang="en-GB" sz="2400" dirty="0">
                <a:ea typeface="+mn-lt"/>
                <a:cs typeface="+mn-lt"/>
              </a:rPr>
              <a:t> të </a:t>
            </a:r>
            <a:r>
              <a:rPr lang="en-GB" sz="2400" dirty="0" err="1">
                <a:ea typeface="+mn-lt"/>
                <a:cs typeface="+mn-lt"/>
              </a:rPr>
              <a:t>dhënat</a:t>
            </a:r>
            <a:r>
              <a:rPr lang="en-GB" sz="2400" dirty="0">
                <a:ea typeface="+mn-lt"/>
                <a:cs typeface="+mn-lt"/>
              </a:rPr>
              <a:t> e </a:t>
            </a:r>
            <a:r>
              <a:rPr lang="en-GB" sz="2400" dirty="0" err="1">
                <a:ea typeface="+mn-lt"/>
                <a:cs typeface="+mn-lt"/>
              </a:rPr>
              <a:t>menaxhuara</a:t>
            </a:r>
            <a:r>
              <a:rPr lang="en-GB" sz="2400" dirty="0">
                <a:ea typeface="+mn-lt"/>
                <a:cs typeface="+mn-lt"/>
              </a:rPr>
              <a:t> </a:t>
            </a:r>
            <a:r>
              <a:rPr lang="en-GB" sz="2400" dirty="0" err="1">
                <a:ea typeface="+mn-lt"/>
                <a:cs typeface="+mn-lt"/>
              </a:rPr>
              <a:t>në</a:t>
            </a:r>
            <a:r>
              <a:rPr lang="en-GB" sz="2400" dirty="0">
                <a:ea typeface="+mn-lt"/>
                <a:cs typeface="+mn-lt"/>
              </a:rPr>
              <a:t> </a:t>
            </a:r>
            <a:r>
              <a:rPr lang="en-GB" sz="2400" dirty="0" err="1">
                <a:ea typeface="+mn-lt"/>
                <a:cs typeface="+mn-lt"/>
              </a:rPr>
              <a:t>mënyrë</a:t>
            </a:r>
            <a:r>
              <a:rPr lang="en-GB" sz="2400" dirty="0">
                <a:ea typeface="+mn-lt"/>
                <a:cs typeface="+mn-lt"/>
              </a:rPr>
              <a:t> </a:t>
            </a:r>
            <a:r>
              <a:rPr lang="en-GB" sz="2400" dirty="0" err="1">
                <a:ea typeface="+mn-lt"/>
                <a:cs typeface="+mn-lt"/>
              </a:rPr>
              <a:t>elektronike</a:t>
            </a:r>
            <a:r>
              <a:rPr lang="en-GB" sz="2400" dirty="0">
                <a:ea typeface="+mn-lt"/>
                <a:cs typeface="+mn-lt"/>
              </a:rPr>
              <a:t> të </a:t>
            </a:r>
            <a:r>
              <a:rPr lang="en-GB" sz="2400" dirty="0" err="1">
                <a:ea typeface="+mn-lt"/>
                <a:cs typeface="+mn-lt"/>
              </a:rPr>
              <a:t>klasifikohen</a:t>
            </a:r>
            <a:r>
              <a:rPr lang="en-GB" sz="2400" dirty="0">
                <a:ea typeface="+mn-lt"/>
                <a:cs typeface="+mn-lt"/>
              </a:rPr>
              <a:t> </a:t>
            </a:r>
            <a:r>
              <a:rPr lang="en-GB" sz="2400" dirty="0" err="1">
                <a:ea typeface="+mn-lt"/>
                <a:cs typeface="+mn-lt"/>
              </a:rPr>
              <a:t>sipas</a:t>
            </a:r>
            <a:r>
              <a:rPr lang="en-GB" sz="2400" dirty="0">
                <a:ea typeface="+mn-lt"/>
                <a:cs typeface="+mn-lt"/>
              </a:rPr>
              <a:t>:</a:t>
            </a:r>
          </a:p>
          <a:p>
            <a:pPr marL="742950" lvl="1" indent="-285750">
              <a:lnSpc>
                <a:spcPct val="90000"/>
              </a:lnSpc>
              <a:spcBef>
                <a:spcPts val="1000"/>
              </a:spcBef>
              <a:buFont typeface="Arial"/>
              <a:buChar char="•"/>
            </a:pPr>
            <a:r>
              <a:rPr lang="en-GB" sz="2000" dirty="0" err="1">
                <a:ea typeface="+mn-lt"/>
                <a:cs typeface="+mn-lt"/>
              </a:rPr>
              <a:t>Gjinisë</a:t>
            </a:r>
            <a:r>
              <a:rPr lang="en-GB" sz="2000" dirty="0">
                <a:ea typeface="+mn-lt"/>
                <a:cs typeface="+mn-lt"/>
              </a:rPr>
              <a:t> </a:t>
            </a:r>
            <a:r>
              <a:rPr lang="en-GB" sz="2000" dirty="0" err="1">
                <a:ea typeface="+mn-lt"/>
                <a:cs typeface="+mn-lt"/>
              </a:rPr>
              <a:t>së</a:t>
            </a:r>
            <a:r>
              <a:rPr lang="en-GB" sz="2000" dirty="0">
                <a:ea typeface="+mn-lt"/>
                <a:cs typeface="+mn-lt"/>
              </a:rPr>
              <a:t> </a:t>
            </a:r>
            <a:r>
              <a:rPr lang="en-GB" sz="2000" dirty="0" err="1">
                <a:ea typeface="+mn-lt"/>
                <a:cs typeface="+mn-lt"/>
              </a:rPr>
              <a:t>viktimës</a:t>
            </a:r>
            <a:r>
              <a:rPr lang="en-GB" sz="2000" dirty="0">
                <a:ea typeface="+mn-lt"/>
                <a:cs typeface="+mn-lt"/>
              </a:rPr>
              <a:t>(</a:t>
            </a:r>
            <a:r>
              <a:rPr lang="en-GB" sz="2000" dirty="0" err="1">
                <a:ea typeface="+mn-lt"/>
                <a:cs typeface="+mn-lt"/>
              </a:rPr>
              <a:t>ve</a:t>
            </a:r>
            <a:r>
              <a:rPr lang="en-GB" sz="2000" dirty="0">
                <a:ea typeface="+mn-lt"/>
                <a:cs typeface="+mn-lt"/>
              </a:rPr>
              <a:t>) dhe </a:t>
            </a:r>
            <a:r>
              <a:rPr lang="en-GB" sz="2000" dirty="0" err="1">
                <a:ea typeface="+mn-lt"/>
                <a:cs typeface="+mn-lt"/>
              </a:rPr>
              <a:t>kryerësit</a:t>
            </a:r>
            <a:r>
              <a:rPr lang="en-GB" sz="2000" dirty="0">
                <a:ea typeface="+mn-lt"/>
                <a:cs typeface="+mn-lt"/>
              </a:rPr>
              <a:t>(</a:t>
            </a:r>
            <a:r>
              <a:rPr lang="en-GB" sz="2000" dirty="0" err="1">
                <a:ea typeface="+mn-lt"/>
                <a:cs typeface="+mn-lt"/>
              </a:rPr>
              <a:t>ve</a:t>
            </a:r>
            <a:r>
              <a:rPr lang="en-GB" sz="2000" dirty="0">
                <a:ea typeface="+mn-lt"/>
                <a:cs typeface="+mn-lt"/>
              </a:rPr>
              <a:t>) të </a:t>
            </a:r>
            <a:r>
              <a:rPr lang="en-GB" sz="2000" dirty="0" err="1">
                <a:ea typeface="+mn-lt"/>
                <a:cs typeface="+mn-lt"/>
              </a:rPr>
              <a:t>supozuar</a:t>
            </a:r>
            <a:endParaRPr lang="en-GB" sz="2000" dirty="0">
              <a:ea typeface="+mn-lt"/>
              <a:cs typeface="+mn-lt"/>
            </a:endParaRPr>
          </a:p>
          <a:p>
            <a:pPr marL="742950" lvl="1" indent="-285750">
              <a:lnSpc>
                <a:spcPct val="90000"/>
              </a:lnSpc>
              <a:spcBef>
                <a:spcPts val="1000"/>
              </a:spcBef>
              <a:buFont typeface="Arial"/>
              <a:buChar char="•"/>
            </a:pPr>
            <a:r>
              <a:rPr lang="en-GB" sz="2000" dirty="0" err="1">
                <a:ea typeface="+mn-lt"/>
                <a:cs typeface="+mn-lt"/>
              </a:rPr>
              <a:t>Vendit</a:t>
            </a:r>
            <a:r>
              <a:rPr lang="en-GB" sz="2000" dirty="0">
                <a:ea typeface="+mn-lt"/>
                <a:cs typeface="+mn-lt"/>
              </a:rPr>
              <a:t> (p.sh., </a:t>
            </a:r>
            <a:r>
              <a:rPr lang="en-GB" sz="2000" dirty="0" err="1">
                <a:ea typeface="+mn-lt"/>
                <a:cs typeface="+mn-lt"/>
              </a:rPr>
              <a:t>puna</a:t>
            </a:r>
            <a:r>
              <a:rPr lang="en-GB" sz="2000" dirty="0">
                <a:ea typeface="+mn-lt"/>
                <a:cs typeface="+mn-lt"/>
              </a:rPr>
              <a:t>, </a:t>
            </a:r>
            <a:r>
              <a:rPr lang="en-GB" sz="2000" dirty="0" err="1">
                <a:ea typeface="+mn-lt"/>
                <a:cs typeface="+mn-lt"/>
              </a:rPr>
              <a:t>shtëpia</a:t>
            </a:r>
            <a:r>
              <a:rPr lang="en-GB" sz="2000" dirty="0">
                <a:ea typeface="+mn-lt"/>
                <a:cs typeface="+mn-lt"/>
              </a:rPr>
              <a:t>, </a:t>
            </a:r>
            <a:r>
              <a:rPr lang="en-GB" sz="2000" dirty="0" err="1">
                <a:ea typeface="+mn-lt"/>
                <a:cs typeface="+mn-lt"/>
              </a:rPr>
              <a:t>hapësira</a:t>
            </a:r>
            <a:r>
              <a:rPr lang="en-GB" sz="2000" dirty="0">
                <a:ea typeface="+mn-lt"/>
                <a:cs typeface="+mn-lt"/>
              </a:rPr>
              <a:t> </a:t>
            </a:r>
            <a:r>
              <a:rPr lang="en-GB" sz="2000" dirty="0" err="1">
                <a:ea typeface="+mn-lt"/>
                <a:cs typeface="+mn-lt"/>
              </a:rPr>
              <a:t>publike</a:t>
            </a:r>
            <a:r>
              <a:rPr lang="en-GB" sz="2000" dirty="0">
                <a:ea typeface="+mn-lt"/>
                <a:cs typeface="+mn-lt"/>
              </a:rPr>
              <a:t>)</a:t>
            </a:r>
          </a:p>
          <a:p>
            <a:pPr marL="742950" lvl="1" indent="-285750">
              <a:lnSpc>
                <a:spcPct val="90000"/>
              </a:lnSpc>
              <a:spcBef>
                <a:spcPts val="1000"/>
              </a:spcBef>
              <a:buFont typeface="Arial"/>
              <a:buChar char="•"/>
            </a:pPr>
            <a:r>
              <a:rPr lang="en-GB" sz="2000" dirty="0">
                <a:ea typeface="+mn-lt"/>
                <a:cs typeface="+mn-lt"/>
              </a:rPr>
              <a:t>Format e </a:t>
            </a:r>
            <a:r>
              <a:rPr lang="en-GB" sz="2000" dirty="0" err="1">
                <a:ea typeface="+mn-lt"/>
                <a:cs typeface="+mn-lt"/>
              </a:rPr>
              <a:t>diskriminimit</a:t>
            </a:r>
            <a:r>
              <a:rPr lang="en-GB" sz="2000" dirty="0">
                <a:ea typeface="+mn-lt"/>
                <a:cs typeface="+mn-lt"/>
              </a:rPr>
              <a:t> (LBGJ). </a:t>
            </a:r>
          </a:p>
          <a:p>
            <a:pPr marL="742950" lvl="1" indent="-285750">
              <a:lnSpc>
                <a:spcPct val="90000"/>
              </a:lnSpc>
              <a:spcBef>
                <a:spcPts val="1000"/>
              </a:spcBef>
              <a:buFont typeface="Arial"/>
              <a:buChar char="•"/>
            </a:pPr>
            <a:r>
              <a:rPr lang="en-GB" sz="2000" dirty="0" err="1">
                <a:ea typeface="+mn-lt"/>
                <a:cs typeface="+mn-lt"/>
              </a:rPr>
              <a:t>Publikimi</a:t>
            </a:r>
            <a:r>
              <a:rPr lang="en-GB" sz="2000" dirty="0">
                <a:ea typeface="+mn-lt"/>
                <a:cs typeface="+mn-lt"/>
              </a:rPr>
              <a:t> i </a:t>
            </a:r>
            <a:r>
              <a:rPr lang="en-GB" sz="2000" dirty="0" err="1">
                <a:ea typeface="+mn-lt"/>
                <a:cs typeface="+mn-lt"/>
              </a:rPr>
              <a:t>rregullt</a:t>
            </a:r>
            <a:r>
              <a:rPr lang="en-GB" sz="2000" dirty="0">
                <a:ea typeface="+mn-lt"/>
                <a:cs typeface="+mn-lt"/>
              </a:rPr>
              <a:t> i </a:t>
            </a:r>
            <a:r>
              <a:rPr lang="en-GB" sz="2000" dirty="0" err="1">
                <a:ea typeface="+mn-lt"/>
                <a:cs typeface="+mn-lt"/>
              </a:rPr>
              <a:t>përmbledhjeve</a:t>
            </a:r>
            <a:r>
              <a:rPr lang="en-GB" sz="2000" dirty="0">
                <a:ea typeface="+mn-lt"/>
                <a:cs typeface="+mn-lt"/>
              </a:rPr>
              <a:t> me të </a:t>
            </a:r>
            <a:r>
              <a:rPr lang="en-GB" sz="2000" dirty="0" err="1">
                <a:ea typeface="+mn-lt"/>
                <a:cs typeface="+mn-lt"/>
              </a:rPr>
              <a:t>dhëna</a:t>
            </a:r>
            <a:r>
              <a:rPr lang="en-GB" sz="2000" dirty="0">
                <a:ea typeface="+mn-lt"/>
                <a:cs typeface="+mn-lt"/>
              </a:rPr>
              <a:t>.</a:t>
            </a:r>
            <a:endParaRPr lang="en-US" sz="2000" dirty="0">
              <a:ea typeface="+mn-lt"/>
              <a:cs typeface="+mn-lt"/>
            </a:endParaRPr>
          </a:p>
          <a:p>
            <a:pPr marL="285750" indent="-285750">
              <a:lnSpc>
                <a:spcPct val="90000"/>
              </a:lnSpc>
              <a:spcBef>
                <a:spcPts val="1800"/>
              </a:spcBef>
              <a:buFont typeface="Arial"/>
              <a:buChar char="•"/>
            </a:pPr>
            <a:r>
              <a:rPr lang="en-GB" sz="2400" dirty="0" err="1">
                <a:ea typeface="+mn-lt"/>
                <a:cs typeface="+mn-lt"/>
              </a:rPr>
              <a:t>Përmirësimi</a:t>
            </a:r>
            <a:r>
              <a:rPr lang="en-GB" sz="2400" dirty="0">
                <a:ea typeface="+mn-lt"/>
                <a:cs typeface="+mn-lt"/>
              </a:rPr>
              <a:t> </a:t>
            </a:r>
            <a:r>
              <a:rPr lang="en-GB" sz="2400" dirty="0" err="1">
                <a:ea typeface="+mn-lt"/>
                <a:cs typeface="+mn-lt"/>
              </a:rPr>
              <a:t>i</a:t>
            </a:r>
            <a:r>
              <a:rPr lang="en-GB" sz="2400" dirty="0">
                <a:ea typeface="+mn-lt"/>
                <a:cs typeface="+mn-lt"/>
              </a:rPr>
              <a:t> </a:t>
            </a:r>
            <a:r>
              <a:rPr lang="en-GB" sz="2400" dirty="0" err="1">
                <a:ea typeface="+mn-lt"/>
                <a:cs typeface="+mn-lt"/>
              </a:rPr>
              <a:t>ndërgjegjësimit</a:t>
            </a:r>
            <a:r>
              <a:rPr lang="en-GB" sz="2400" dirty="0">
                <a:ea typeface="+mn-lt"/>
                <a:cs typeface="+mn-lt"/>
              </a:rPr>
              <a:t> </a:t>
            </a:r>
            <a:r>
              <a:rPr lang="en-GB" sz="2400" dirty="0" err="1">
                <a:ea typeface="+mn-lt"/>
                <a:cs typeface="+mn-lt"/>
              </a:rPr>
              <a:t>dhe</a:t>
            </a:r>
            <a:r>
              <a:rPr lang="en-GB" sz="2400" dirty="0">
                <a:ea typeface="+mn-lt"/>
                <a:cs typeface="+mn-lt"/>
              </a:rPr>
              <a:t> </a:t>
            </a:r>
            <a:r>
              <a:rPr lang="en-GB" sz="2400" dirty="0" err="1">
                <a:ea typeface="+mn-lt"/>
                <a:cs typeface="+mn-lt"/>
              </a:rPr>
              <a:t>bashkëpunimit</a:t>
            </a:r>
            <a:r>
              <a:rPr lang="en-GB" sz="2400" dirty="0">
                <a:ea typeface="+mn-lt"/>
                <a:cs typeface="+mn-lt"/>
              </a:rPr>
              <a:t> </a:t>
            </a:r>
            <a:r>
              <a:rPr lang="en-GB" sz="2400" dirty="0" err="1">
                <a:ea typeface="+mn-lt"/>
                <a:cs typeface="+mn-lt"/>
              </a:rPr>
              <a:t>ndërinstitucional</a:t>
            </a:r>
          </a:p>
          <a:p>
            <a:pPr marL="285750" indent="-285750">
              <a:lnSpc>
                <a:spcPct val="90000"/>
              </a:lnSpc>
              <a:spcBef>
                <a:spcPts val="1800"/>
              </a:spcBef>
              <a:buFont typeface="Arial"/>
              <a:buChar char="•"/>
            </a:pPr>
            <a:r>
              <a:rPr lang="en-GB" sz="2400" dirty="0" err="1">
                <a:ea typeface="+mn-lt"/>
                <a:cs typeface="+mn-lt"/>
              </a:rPr>
              <a:t>Sigurimi</a:t>
            </a:r>
            <a:r>
              <a:rPr lang="en-GB" sz="2400" dirty="0">
                <a:ea typeface="+mn-lt"/>
                <a:cs typeface="+mn-lt"/>
              </a:rPr>
              <a:t> i </a:t>
            </a:r>
            <a:r>
              <a:rPr lang="en-GB" sz="2400" u="sng" dirty="0" err="1">
                <a:ea typeface="+mn-lt"/>
                <a:cs typeface="+mn-lt"/>
              </a:rPr>
              <a:t>trajnimit</a:t>
            </a:r>
            <a:r>
              <a:rPr lang="en-GB" sz="2400" u="sng" dirty="0">
                <a:ea typeface="+mn-lt"/>
                <a:cs typeface="+mn-lt"/>
              </a:rPr>
              <a:t> të </a:t>
            </a:r>
            <a:r>
              <a:rPr lang="en-GB" sz="2400" u="sng" dirty="0" err="1">
                <a:ea typeface="+mn-lt"/>
                <a:cs typeface="+mn-lt"/>
              </a:rPr>
              <a:t>detyrueshëm</a:t>
            </a:r>
            <a:r>
              <a:rPr lang="en-GB" sz="2400" u="sng" dirty="0">
                <a:ea typeface="+mn-lt"/>
                <a:cs typeface="+mn-lt"/>
              </a:rPr>
              <a:t> dhe të </a:t>
            </a:r>
            <a:r>
              <a:rPr lang="en-GB" sz="2400" u="sng" dirty="0" err="1">
                <a:ea typeface="+mn-lt"/>
                <a:cs typeface="+mn-lt"/>
              </a:rPr>
              <a:t>institucionalizuar</a:t>
            </a:r>
            <a:r>
              <a:rPr lang="en-GB" sz="2400" u="sng" dirty="0">
                <a:ea typeface="+mn-lt"/>
                <a:cs typeface="+mn-lt"/>
              </a:rPr>
              <a:t> </a:t>
            </a:r>
            <a:r>
              <a:rPr lang="en-GB" sz="2400" dirty="0" err="1">
                <a:ea typeface="+mn-lt"/>
                <a:cs typeface="+mn-lt"/>
              </a:rPr>
              <a:t>për</a:t>
            </a:r>
            <a:r>
              <a:rPr lang="en-GB" sz="2400" dirty="0">
                <a:ea typeface="+mn-lt"/>
                <a:cs typeface="+mn-lt"/>
              </a:rPr>
              <a:t> </a:t>
            </a:r>
            <a:r>
              <a:rPr lang="en-GB" sz="2400" dirty="0" err="1">
                <a:ea typeface="+mn-lt"/>
                <a:cs typeface="+mn-lt"/>
              </a:rPr>
              <a:t>zyrtarët</a:t>
            </a:r>
            <a:r>
              <a:rPr lang="en-GB" sz="2400" dirty="0">
                <a:ea typeface="+mn-lt"/>
                <a:cs typeface="+mn-lt"/>
              </a:rPr>
              <a:t> </a:t>
            </a:r>
            <a:r>
              <a:rPr lang="en-GB" sz="2400" dirty="0" err="1">
                <a:ea typeface="+mn-lt"/>
                <a:cs typeface="+mn-lt"/>
              </a:rPr>
              <a:t>përgjegjës</a:t>
            </a:r>
            <a:r>
              <a:rPr lang="en-GB" sz="2400" dirty="0">
                <a:ea typeface="+mn-lt"/>
                <a:cs typeface="+mn-lt"/>
              </a:rPr>
              <a:t> </a:t>
            </a:r>
            <a:r>
              <a:rPr lang="en-GB" sz="2400" dirty="0" err="1">
                <a:ea typeface="+mn-lt"/>
                <a:cs typeface="+mn-lt"/>
              </a:rPr>
              <a:t>për</a:t>
            </a:r>
            <a:r>
              <a:rPr lang="en-GB" sz="2400" dirty="0">
                <a:ea typeface="+mn-lt"/>
                <a:cs typeface="+mn-lt"/>
              </a:rPr>
              <a:t> :</a:t>
            </a:r>
          </a:p>
          <a:p>
            <a:pPr marL="742950" lvl="1" indent="-285750">
              <a:lnSpc>
                <a:spcPct val="90000"/>
              </a:lnSpc>
              <a:spcBef>
                <a:spcPts val="1000"/>
              </a:spcBef>
              <a:buFont typeface="Arial"/>
              <a:buChar char="•"/>
            </a:pPr>
            <a:r>
              <a:rPr lang="en-GB" sz="2000" dirty="0" err="1">
                <a:ea typeface="+mn-lt"/>
                <a:cs typeface="+mn-lt"/>
              </a:rPr>
              <a:t>Barazinë</a:t>
            </a:r>
            <a:r>
              <a:rPr lang="en-GB" sz="2000" dirty="0">
                <a:ea typeface="+mn-lt"/>
                <a:cs typeface="+mn-lt"/>
              </a:rPr>
              <a:t> </a:t>
            </a:r>
            <a:r>
              <a:rPr lang="en-GB" sz="2000" dirty="0" err="1">
                <a:ea typeface="+mn-lt"/>
                <a:cs typeface="+mn-lt"/>
              </a:rPr>
              <a:t>gjinore</a:t>
            </a:r>
            <a:r>
              <a:rPr lang="en-GB" sz="2000" dirty="0">
                <a:ea typeface="+mn-lt"/>
                <a:cs typeface="+mn-lt"/>
              </a:rPr>
              <a:t> dhe </a:t>
            </a:r>
            <a:r>
              <a:rPr lang="en-GB" sz="2000" dirty="0" err="1">
                <a:ea typeface="+mn-lt"/>
                <a:cs typeface="+mn-lt"/>
              </a:rPr>
              <a:t>transformimin</a:t>
            </a:r>
            <a:r>
              <a:rPr lang="en-GB" sz="2000" dirty="0">
                <a:ea typeface="+mn-lt"/>
                <a:cs typeface="+mn-lt"/>
              </a:rPr>
              <a:t> e </a:t>
            </a:r>
            <a:r>
              <a:rPr lang="en-GB" sz="2000" dirty="0" err="1">
                <a:ea typeface="+mn-lt"/>
                <a:cs typeface="+mn-lt"/>
              </a:rPr>
              <a:t>normave</a:t>
            </a:r>
            <a:r>
              <a:rPr lang="en-GB" sz="2000" dirty="0">
                <a:ea typeface="+mn-lt"/>
                <a:cs typeface="+mn-lt"/>
              </a:rPr>
              <a:t> </a:t>
            </a:r>
            <a:r>
              <a:rPr lang="en-GB" sz="2000" dirty="0" err="1">
                <a:ea typeface="+mn-lt"/>
                <a:cs typeface="+mn-lt"/>
              </a:rPr>
              <a:t>gjinore</a:t>
            </a:r>
            <a:endParaRPr lang="en-GB" sz="2000" dirty="0">
              <a:ea typeface="+mn-lt"/>
              <a:cs typeface="+mn-lt"/>
            </a:endParaRPr>
          </a:p>
          <a:p>
            <a:pPr marL="742950" lvl="1" indent="-285750">
              <a:lnSpc>
                <a:spcPct val="90000"/>
              </a:lnSpc>
              <a:spcBef>
                <a:spcPts val="1000"/>
              </a:spcBef>
              <a:buFont typeface="Arial"/>
              <a:buChar char="•"/>
            </a:pPr>
            <a:r>
              <a:rPr lang="en-GB" sz="2000" dirty="0" err="1">
                <a:ea typeface="+mn-lt"/>
                <a:cs typeface="+mn-lt"/>
              </a:rPr>
              <a:t>Kornizën</a:t>
            </a:r>
            <a:r>
              <a:rPr lang="en-GB" sz="2000" dirty="0">
                <a:ea typeface="+mn-lt"/>
                <a:cs typeface="+mn-lt"/>
              </a:rPr>
              <a:t> </a:t>
            </a:r>
            <a:r>
              <a:rPr lang="en-GB" sz="2000" dirty="0" err="1">
                <a:ea typeface="+mn-lt"/>
                <a:cs typeface="+mn-lt"/>
              </a:rPr>
              <a:t>ligjore</a:t>
            </a:r>
            <a:r>
              <a:rPr lang="en-GB" sz="2000" dirty="0">
                <a:ea typeface="+mn-lt"/>
                <a:cs typeface="+mn-lt"/>
              </a:rPr>
              <a:t> </a:t>
            </a:r>
            <a:r>
              <a:rPr lang="en-GB" sz="2000" dirty="0" err="1">
                <a:ea typeface="+mn-lt"/>
                <a:cs typeface="+mn-lt"/>
              </a:rPr>
              <a:t>për</a:t>
            </a:r>
            <a:r>
              <a:rPr lang="en-GB" sz="2000" dirty="0">
                <a:ea typeface="+mn-lt"/>
                <a:cs typeface="+mn-lt"/>
              </a:rPr>
              <a:t> </a:t>
            </a:r>
            <a:r>
              <a:rPr lang="en-GB" sz="2000" dirty="0" err="1">
                <a:ea typeface="+mn-lt"/>
                <a:cs typeface="+mn-lt"/>
              </a:rPr>
              <a:t>diskriminimin</a:t>
            </a:r>
            <a:r>
              <a:rPr lang="en-GB" sz="2000" dirty="0">
                <a:ea typeface="+mn-lt"/>
                <a:cs typeface="+mn-lt"/>
              </a:rPr>
              <a:t> me </a:t>
            </a:r>
            <a:r>
              <a:rPr lang="en-GB" sz="2000" dirty="0" err="1">
                <a:ea typeface="+mn-lt"/>
                <a:cs typeface="+mn-lt"/>
              </a:rPr>
              <a:t>bazë</a:t>
            </a:r>
            <a:r>
              <a:rPr lang="en-GB" sz="2000" dirty="0">
                <a:ea typeface="+mn-lt"/>
                <a:cs typeface="+mn-lt"/>
              </a:rPr>
              <a:t> </a:t>
            </a:r>
            <a:r>
              <a:rPr lang="en-GB" sz="2000" dirty="0" err="1">
                <a:ea typeface="+mn-lt"/>
                <a:cs typeface="+mn-lt"/>
              </a:rPr>
              <a:t>gjinore</a:t>
            </a:r>
            <a:r>
              <a:rPr lang="en-GB" sz="2000" dirty="0">
                <a:ea typeface="+mn-lt"/>
                <a:cs typeface="+mn-lt"/>
              </a:rPr>
              <a:t> </a:t>
            </a:r>
            <a:r>
              <a:rPr lang="en-GB" sz="2000" dirty="0" err="1">
                <a:ea typeface="+mn-lt"/>
                <a:cs typeface="+mn-lt"/>
              </a:rPr>
              <a:t>në</a:t>
            </a:r>
            <a:r>
              <a:rPr lang="en-GB" sz="2000" dirty="0">
                <a:ea typeface="+mn-lt"/>
                <a:cs typeface="+mn-lt"/>
              </a:rPr>
              <a:t> </a:t>
            </a:r>
            <a:r>
              <a:rPr lang="en-GB" sz="2000" dirty="0" err="1">
                <a:ea typeface="+mn-lt"/>
                <a:cs typeface="+mn-lt"/>
              </a:rPr>
              <a:t>punë</a:t>
            </a:r>
            <a:r>
              <a:rPr lang="en-GB" sz="2000" dirty="0">
                <a:ea typeface="+mn-lt"/>
                <a:cs typeface="+mn-lt"/>
              </a:rPr>
              <a:t> dhe </a:t>
            </a:r>
            <a:r>
              <a:rPr lang="en-GB" sz="2000" dirty="0" err="1">
                <a:ea typeface="+mn-lt"/>
                <a:cs typeface="+mn-lt"/>
              </a:rPr>
              <a:t>referimet</a:t>
            </a:r>
            <a:r>
              <a:rPr lang="en-GB" sz="2000" dirty="0">
                <a:ea typeface="+mn-lt"/>
                <a:cs typeface="+mn-lt"/>
              </a:rPr>
              <a:t> e </a:t>
            </a:r>
            <a:r>
              <a:rPr lang="en-GB" sz="2000" dirty="0" err="1">
                <a:ea typeface="+mn-lt"/>
                <a:cs typeface="+mn-lt"/>
              </a:rPr>
              <a:t>duhura</a:t>
            </a:r>
            <a:endParaRPr lang="en-GB" sz="2000" dirty="0">
              <a:ea typeface="+mn-lt"/>
              <a:cs typeface="+mn-lt"/>
            </a:endParaRPr>
          </a:p>
          <a:p>
            <a:pPr marL="742950" lvl="1" indent="-285750">
              <a:lnSpc>
                <a:spcPct val="90000"/>
              </a:lnSpc>
              <a:spcBef>
                <a:spcPts val="1000"/>
              </a:spcBef>
              <a:buFont typeface="Arial"/>
              <a:buChar char="•"/>
            </a:pPr>
            <a:r>
              <a:rPr lang="en-GB" sz="2000" dirty="0">
                <a:ea typeface="+mn-lt"/>
                <a:cs typeface="+mn-lt"/>
              </a:rPr>
              <a:t>Format e </a:t>
            </a:r>
            <a:r>
              <a:rPr lang="en-GB" sz="2000" dirty="0" err="1">
                <a:ea typeface="+mn-lt"/>
                <a:cs typeface="+mn-lt"/>
              </a:rPr>
              <a:t>diskriminimit</a:t>
            </a:r>
            <a:r>
              <a:rPr lang="en-GB" sz="2000" dirty="0">
                <a:ea typeface="+mn-lt"/>
                <a:cs typeface="+mn-lt"/>
              </a:rPr>
              <a:t> me </a:t>
            </a:r>
            <a:r>
              <a:rPr lang="en-GB" sz="2000" dirty="0" err="1">
                <a:ea typeface="+mn-lt"/>
                <a:cs typeface="+mn-lt"/>
              </a:rPr>
              <a:t>bazë</a:t>
            </a:r>
            <a:r>
              <a:rPr lang="en-GB" sz="2000" dirty="0">
                <a:ea typeface="+mn-lt"/>
                <a:cs typeface="+mn-lt"/>
              </a:rPr>
              <a:t> </a:t>
            </a:r>
            <a:r>
              <a:rPr lang="en-GB" sz="2000" dirty="0" err="1">
                <a:ea typeface="+mn-lt"/>
                <a:cs typeface="+mn-lt"/>
              </a:rPr>
              <a:t>gjinore</a:t>
            </a:r>
            <a:r>
              <a:rPr lang="en-GB" sz="2000" dirty="0">
                <a:ea typeface="+mn-lt"/>
                <a:cs typeface="+mn-lt"/>
              </a:rPr>
              <a:t>, </a:t>
            </a:r>
            <a:r>
              <a:rPr lang="en-GB" sz="2000" dirty="0" err="1">
                <a:ea typeface="+mn-lt"/>
                <a:cs typeface="+mn-lt"/>
              </a:rPr>
              <a:t>në</a:t>
            </a:r>
            <a:r>
              <a:rPr lang="en-GB" sz="2000" dirty="0">
                <a:ea typeface="+mn-lt"/>
                <a:cs typeface="+mn-lt"/>
              </a:rPr>
              <a:t> </a:t>
            </a:r>
            <a:r>
              <a:rPr lang="en-GB" sz="2000" dirty="0" err="1">
                <a:ea typeface="+mn-lt"/>
                <a:cs typeface="+mn-lt"/>
              </a:rPr>
              <a:t>veçanti</a:t>
            </a:r>
            <a:r>
              <a:rPr lang="en-GB" sz="2000" dirty="0">
                <a:ea typeface="+mn-lt"/>
                <a:cs typeface="+mn-lt"/>
              </a:rPr>
              <a:t> </a:t>
            </a:r>
            <a:r>
              <a:rPr lang="en-GB" sz="2000" dirty="0" err="1">
                <a:ea typeface="+mn-lt"/>
                <a:cs typeface="+mn-lt"/>
              </a:rPr>
              <a:t>ngacmimi</a:t>
            </a:r>
            <a:r>
              <a:rPr lang="en-GB" sz="2000" dirty="0">
                <a:ea typeface="+mn-lt"/>
                <a:cs typeface="+mn-lt"/>
              </a:rPr>
              <a:t> </a:t>
            </a:r>
            <a:r>
              <a:rPr lang="en-GB" sz="2000" dirty="0" err="1">
                <a:ea typeface="+mn-lt"/>
                <a:cs typeface="+mn-lt"/>
              </a:rPr>
              <a:t>seksual</a:t>
            </a:r>
            <a:r>
              <a:rPr lang="en-GB" sz="2000" dirty="0">
                <a:ea typeface="+mn-lt"/>
                <a:cs typeface="+mn-lt"/>
              </a:rPr>
              <a:t> (</a:t>
            </a:r>
            <a:r>
              <a:rPr lang="en-GB" sz="2000" dirty="0" err="1">
                <a:ea typeface="+mn-lt"/>
                <a:cs typeface="+mn-lt"/>
              </a:rPr>
              <a:t>përkufizimi</a:t>
            </a:r>
            <a:r>
              <a:rPr lang="en-GB" sz="2000" dirty="0">
                <a:ea typeface="+mn-lt"/>
                <a:cs typeface="+mn-lt"/>
              </a:rPr>
              <a:t> i </a:t>
            </a:r>
            <a:r>
              <a:rPr lang="en-GB" sz="2000" dirty="0" err="1">
                <a:ea typeface="+mn-lt"/>
                <a:cs typeface="+mn-lt"/>
              </a:rPr>
              <a:t>Kodit</a:t>
            </a:r>
            <a:r>
              <a:rPr lang="en-GB" sz="2000" dirty="0">
                <a:ea typeface="+mn-lt"/>
                <a:cs typeface="+mn-lt"/>
              </a:rPr>
              <a:t> Penal)</a:t>
            </a:r>
            <a:endParaRPr lang="en-US" sz="2000" dirty="0"/>
          </a:p>
          <a:p>
            <a:endParaRPr lang="sq-AL" b="1" dirty="0">
              <a:ea typeface="Tahoma"/>
              <a:cs typeface="Tahoma"/>
            </a:endParaRPr>
          </a:p>
          <a:p>
            <a:endParaRPr lang="sq" sz="2000" dirty="0">
              <a:ea typeface="Tahoma"/>
              <a:cs typeface="Tahoma"/>
            </a:endParaRPr>
          </a:p>
        </p:txBody>
      </p:sp>
    </p:spTree>
    <p:extLst>
      <p:ext uri="{BB962C8B-B14F-4D97-AF65-F5344CB8AC3E}">
        <p14:creationId xmlns:p14="http://schemas.microsoft.com/office/powerpoint/2010/main" val="1073584633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B2D1BB4D-02AE-4480-9B9D-FECB9756C1CA}"/>
              </a:ext>
            </a:extLst>
          </p:cNvPr>
          <p:cNvSpPr txBox="1"/>
          <p:nvPr/>
        </p:nvSpPr>
        <p:spPr>
          <a:xfrm>
            <a:off x="1112293" y="900753"/>
            <a:ext cx="7560859" cy="387798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800" b="1" dirty="0" err="1"/>
              <a:t>Për</a:t>
            </a:r>
            <a:r>
              <a:rPr lang="en-US" sz="2800" b="1" dirty="0"/>
              <a:t> </a:t>
            </a:r>
            <a:r>
              <a:rPr lang="en-US" sz="2800" b="1" dirty="0" err="1"/>
              <a:t>Policinë</a:t>
            </a:r>
            <a:r>
              <a:rPr lang="en-US" sz="2800" b="1" dirty="0"/>
              <a:t> e </a:t>
            </a:r>
            <a:r>
              <a:rPr lang="en-US" sz="2800" b="1" dirty="0" err="1"/>
              <a:t>Kosovës</a:t>
            </a:r>
            <a:endParaRPr lang="sq-AL" sz="2800" dirty="0">
              <a:ea typeface="Tahoma"/>
              <a:cs typeface="Tahoma"/>
            </a:endParaRPr>
          </a:p>
          <a:p>
            <a:endParaRPr lang="sq" sz="2400" b="1" dirty="0"/>
          </a:p>
          <a:p>
            <a:endParaRPr lang="sq-AL" b="1" dirty="0">
              <a:ea typeface="Tahoma"/>
              <a:cs typeface="Tahoma"/>
            </a:endParaRPr>
          </a:p>
          <a:p>
            <a:pPr marL="285750" indent="-285750">
              <a:buFont typeface="Arial"/>
              <a:buChar char="•"/>
            </a:pPr>
            <a:r>
              <a:rPr lang="en-US" sz="2400" dirty="0" err="1">
                <a:ea typeface="Tahoma"/>
                <a:cs typeface="Tahoma"/>
              </a:rPr>
              <a:t>Përmirësimi</a:t>
            </a:r>
            <a:r>
              <a:rPr lang="en-US" sz="2400" dirty="0">
                <a:ea typeface="Tahoma"/>
                <a:cs typeface="Tahoma"/>
              </a:rPr>
              <a:t> i  </a:t>
            </a:r>
            <a:r>
              <a:rPr lang="en-US" sz="2400" dirty="0" err="1">
                <a:ea typeface="Tahoma"/>
                <a:cs typeface="Tahoma"/>
              </a:rPr>
              <a:t>menaxhimit</a:t>
            </a:r>
            <a:r>
              <a:rPr lang="en-US" sz="2400" dirty="0">
                <a:ea typeface="Tahoma"/>
                <a:cs typeface="Tahoma"/>
              </a:rPr>
              <a:t> të të </a:t>
            </a:r>
            <a:r>
              <a:rPr lang="en-US" sz="2400" dirty="0" err="1">
                <a:ea typeface="Tahoma"/>
                <a:cs typeface="Tahoma"/>
              </a:rPr>
              <a:t>dhënave</a:t>
            </a:r>
            <a:r>
              <a:rPr lang="en-US" sz="2400" dirty="0">
                <a:ea typeface="Tahoma"/>
                <a:cs typeface="Tahoma"/>
              </a:rPr>
              <a:t>.</a:t>
            </a:r>
          </a:p>
          <a:p>
            <a:pPr marL="285750" indent="-285750">
              <a:buFont typeface="Arial"/>
              <a:buChar char="•"/>
            </a:pPr>
            <a:r>
              <a:rPr lang="en-US" sz="2400" dirty="0" err="1">
                <a:ea typeface="Tahoma"/>
                <a:cs typeface="Tahoma"/>
              </a:rPr>
              <a:t>Përfshini</a:t>
            </a:r>
            <a:r>
              <a:rPr lang="en-US" sz="2400" dirty="0">
                <a:ea typeface="Tahoma"/>
                <a:cs typeface="Tahoma"/>
              </a:rPr>
              <a:t> </a:t>
            </a:r>
            <a:r>
              <a:rPr lang="en-US" sz="2400" dirty="0" err="1">
                <a:ea typeface="Tahoma"/>
                <a:cs typeface="Tahoma"/>
              </a:rPr>
              <a:t>në</a:t>
            </a:r>
            <a:r>
              <a:rPr lang="en-US" sz="2400" dirty="0">
                <a:ea typeface="Tahoma"/>
                <a:cs typeface="Tahoma"/>
              </a:rPr>
              <a:t> </a:t>
            </a:r>
            <a:r>
              <a:rPr lang="en-US" sz="2400" dirty="0" err="1">
                <a:ea typeface="Tahoma"/>
                <a:cs typeface="Tahoma"/>
              </a:rPr>
              <a:t>trajnimin</a:t>
            </a:r>
            <a:r>
              <a:rPr lang="en-US" sz="2400" dirty="0">
                <a:ea typeface="Tahoma"/>
                <a:cs typeface="Tahoma"/>
              </a:rPr>
              <a:t> </a:t>
            </a:r>
            <a:r>
              <a:rPr lang="en-US" sz="2400" dirty="0" err="1">
                <a:ea typeface="Tahoma"/>
                <a:cs typeface="Tahoma"/>
              </a:rPr>
              <a:t>obligativ</a:t>
            </a:r>
            <a:r>
              <a:rPr lang="en-US" sz="2400" dirty="0">
                <a:ea typeface="Tahoma"/>
                <a:cs typeface="Tahoma"/>
              </a:rPr>
              <a:t> </a:t>
            </a:r>
            <a:r>
              <a:rPr lang="en-US" sz="2400" dirty="0" err="1">
                <a:ea typeface="Tahoma"/>
                <a:cs typeface="Tahoma"/>
              </a:rPr>
              <a:t>i</a:t>
            </a:r>
            <a:r>
              <a:rPr lang="en-US" sz="2400" dirty="0">
                <a:ea typeface="Tahoma"/>
                <a:cs typeface="Tahoma"/>
              </a:rPr>
              <a:t>  </a:t>
            </a:r>
            <a:r>
              <a:rPr lang="en-US" sz="2400" dirty="0" err="1">
                <a:ea typeface="Tahoma"/>
                <a:cs typeface="Tahoma"/>
              </a:rPr>
              <a:t>mbi</a:t>
            </a:r>
            <a:r>
              <a:rPr lang="en-US" sz="2400" dirty="0">
                <a:ea typeface="Tahoma"/>
                <a:cs typeface="Tahoma"/>
              </a:rPr>
              <a:t> </a:t>
            </a:r>
            <a:r>
              <a:rPr lang="en-US" sz="2400" dirty="0" err="1">
                <a:ea typeface="Tahoma"/>
                <a:cs typeface="Tahoma"/>
              </a:rPr>
              <a:t>informacionet</a:t>
            </a:r>
            <a:r>
              <a:rPr lang="en-US" sz="2400" dirty="0">
                <a:ea typeface="Tahoma"/>
                <a:cs typeface="Tahoma"/>
              </a:rPr>
              <a:t> </a:t>
            </a:r>
            <a:r>
              <a:rPr lang="en-US" sz="2400" dirty="0" err="1">
                <a:ea typeface="Tahoma"/>
                <a:cs typeface="Tahoma"/>
              </a:rPr>
              <a:t>për</a:t>
            </a:r>
            <a:r>
              <a:rPr lang="en-US" sz="2400" dirty="0">
                <a:ea typeface="Tahoma"/>
                <a:cs typeface="Tahoma"/>
              </a:rPr>
              <a:t> </a:t>
            </a:r>
            <a:r>
              <a:rPr lang="en-US" sz="2400" dirty="0" err="1">
                <a:ea typeface="Tahoma"/>
                <a:cs typeface="Tahoma"/>
              </a:rPr>
              <a:t>kornizën</a:t>
            </a:r>
            <a:r>
              <a:rPr lang="en-US" sz="2400" dirty="0">
                <a:ea typeface="Tahoma"/>
                <a:cs typeface="Tahoma"/>
              </a:rPr>
              <a:t> </a:t>
            </a:r>
            <a:r>
              <a:rPr lang="en-US" sz="2400" dirty="0" err="1">
                <a:ea typeface="Tahoma"/>
                <a:cs typeface="Tahoma"/>
              </a:rPr>
              <a:t>ligjore</a:t>
            </a:r>
            <a:r>
              <a:rPr lang="en-US" sz="2400" dirty="0">
                <a:ea typeface="Tahoma"/>
                <a:cs typeface="Tahoma"/>
              </a:rPr>
              <a:t> </a:t>
            </a:r>
            <a:r>
              <a:rPr lang="en-US" sz="2400" dirty="0" err="1">
                <a:ea typeface="Tahoma"/>
                <a:cs typeface="Tahoma"/>
              </a:rPr>
              <a:t>për</a:t>
            </a:r>
            <a:r>
              <a:rPr lang="en-US" sz="2400" dirty="0">
                <a:ea typeface="Tahoma"/>
                <a:cs typeface="Tahoma"/>
              </a:rPr>
              <a:t> </a:t>
            </a:r>
            <a:r>
              <a:rPr lang="en-US" sz="2400" dirty="0" err="1">
                <a:ea typeface="Tahoma"/>
                <a:cs typeface="Tahoma"/>
              </a:rPr>
              <a:t>diskriminimin</a:t>
            </a:r>
            <a:r>
              <a:rPr lang="en-US" sz="2400" dirty="0">
                <a:ea typeface="Tahoma"/>
                <a:cs typeface="Tahoma"/>
              </a:rPr>
              <a:t> me </a:t>
            </a:r>
            <a:r>
              <a:rPr lang="en-US" sz="2400" dirty="0" err="1">
                <a:ea typeface="Tahoma"/>
                <a:cs typeface="Tahoma"/>
              </a:rPr>
              <a:t>bazë</a:t>
            </a:r>
            <a:r>
              <a:rPr lang="en-US" sz="2400" dirty="0">
                <a:ea typeface="Tahoma"/>
                <a:cs typeface="Tahoma"/>
              </a:rPr>
              <a:t> </a:t>
            </a:r>
            <a:r>
              <a:rPr lang="en-US" sz="2400" dirty="0" err="1">
                <a:ea typeface="Tahoma"/>
                <a:cs typeface="Tahoma"/>
              </a:rPr>
              <a:t>gjinore</a:t>
            </a:r>
            <a:r>
              <a:rPr lang="en-US" sz="2400" dirty="0">
                <a:ea typeface="Tahoma"/>
                <a:cs typeface="Tahoma"/>
              </a:rPr>
              <a:t> </a:t>
            </a:r>
            <a:r>
              <a:rPr lang="en-US" sz="2400" dirty="0" err="1">
                <a:ea typeface="Tahoma"/>
                <a:cs typeface="Tahoma"/>
              </a:rPr>
              <a:t>në</a:t>
            </a:r>
            <a:r>
              <a:rPr lang="en-US" sz="2400" dirty="0">
                <a:ea typeface="Tahoma"/>
                <a:cs typeface="Tahoma"/>
              </a:rPr>
              <a:t> </a:t>
            </a:r>
            <a:r>
              <a:rPr lang="en-US" sz="2400" dirty="0" err="1">
                <a:ea typeface="Tahoma"/>
                <a:cs typeface="Tahoma"/>
              </a:rPr>
              <a:t>punë</a:t>
            </a:r>
            <a:r>
              <a:rPr lang="en-US" sz="2400" dirty="0">
                <a:ea typeface="Tahoma"/>
                <a:cs typeface="Tahoma"/>
              </a:rPr>
              <a:t>, duke u </a:t>
            </a:r>
            <a:r>
              <a:rPr lang="en-US" sz="2400" dirty="0" err="1">
                <a:ea typeface="Tahoma"/>
                <a:cs typeface="Tahoma"/>
              </a:rPr>
              <a:t>fokusuar</a:t>
            </a:r>
            <a:r>
              <a:rPr lang="en-US" sz="2400" dirty="0">
                <a:ea typeface="Tahoma"/>
                <a:cs typeface="Tahoma"/>
              </a:rPr>
              <a:t> </a:t>
            </a:r>
            <a:r>
              <a:rPr lang="en-US" sz="2400" dirty="0" err="1">
                <a:ea typeface="Tahoma"/>
                <a:cs typeface="Tahoma"/>
              </a:rPr>
              <a:t>tek</a:t>
            </a:r>
            <a:r>
              <a:rPr lang="en-US" sz="2400" dirty="0">
                <a:ea typeface="Tahoma"/>
                <a:cs typeface="Tahoma"/>
              </a:rPr>
              <a:t> </a:t>
            </a:r>
            <a:r>
              <a:rPr lang="en-US" sz="2400" dirty="0" err="1">
                <a:ea typeface="Tahoma"/>
                <a:cs typeface="Tahoma"/>
              </a:rPr>
              <a:t>ngacmimi</a:t>
            </a:r>
            <a:r>
              <a:rPr lang="en-US" sz="2400" dirty="0">
                <a:ea typeface="Tahoma"/>
                <a:cs typeface="Tahoma"/>
              </a:rPr>
              <a:t> </a:t>
            </a:r>
            <a:r>
              <a:rPr lang="en-US" sz="2400" dirty="0" err="1">
                <a:ea typeface="Tahoma"/>
                <a:cs typeface="Tahoma"/>
              </a:rPr>
              <a:t>seksual</a:t>
            </a:r>
            <a:r>
              <a:rPr lang="en-US" sz="2400" dirty="0">
                <a:ea typeface="Tahoma"/>
                <a:cs typeface="Tahoma"/>
              </a:rPr>
              <a:t> </a:t>
            </a:r>
            <a:r>
              <a:rPr lang="en-US" sz="2400" dirty="0" err="1">
                <a:ea typeface="Tahoma"/>
                <a:cs typeface="Tahoma"/>
              </a:rPr>
              <a:t>si</a:t>
            </a:r>
            <a:r>
              <a:rPr lang="en-US" sz="2400" dirty="0">
                <a:ea typeface="Tahoma"/>
                <a:cs typeface="Tahoma"/>
              </a:rPr>
              <a:t> </a:t>
            </a:r>
            <a:r>
              <a:rPr lang="en-US" sz="2400" dirty="0" err="1">
                <a:ea typeface="Tahoma"/>
                <a:cs typeface="Tahoma"/>
              </a:rPr>
              <a:t>krim</a:t>
            </a:r>
            <a:r>
              <a:rPr lang="en-US" sz="2400" dirty="0">
                <a:ea typeface="Tahoma"/>
                <a:cs typeface="Tahoma"/>
              </a:rPr>
              <a:t>, </a:t>
            </a:r>
            <a:r>
              <a:rPr lang="en-US" sz="2400" dirty="0" err="1">
                <a:ea typeface="Tahoma"/>
                <a:cs typeface="Tahoma"/>
              </a:rPr>
              <a:t>sipas</a:t>
            </a:r>
            <a:r>
              <a:rPr lang="en-US" sz="2400" dirty="0">
                <a:ea typeface="Tahoma"/>
                <a:cs typeface="Tahoma"/>
              </a:rPr>
              <a:t> </a:t>
            </a:r>
            <a:r>
              <a:rPr lang="en-US" sz="2400" dirty="0" err="1">
                <a:ea typeface="Tahoma"/>
                <a:cs typeface="Tahoma"/>
              </a:rPr>
              <a:t>përkufizimit</a:t>
            </a:r>
            <a:r>
              <a:rPr lang="en-US" sz="2400" dirty="0">
                <a:ea typeface="Tahoma"/>
                <a:cs typeface="Tahoma"/>
              </a:rPr>
              <a:t> </a:t>
            </a:r>
            <a:r>
              <a:rPr lang="en-US" sz="2400" dirty="0" err="1">
                <a:ea typeface="Tahoma"/>
                <a:cs typeface="Tahoma"/>
              </a:rPr>
              <a:t>të</a:t>
            </a:r>
            <a:r>
              <a:rPr lang="en-US" sz="2400" dirty="0">
                <a:ea typeface="Tahoma"/>
                <a:cs typeface="Tahoma"/>
              </a:rPr>
              <a:t> </a:t>
            </a:r>
            <a:r>
              <a:rPr lang="en-US" sz="2400" dirty="0" err="1">
                <a:ea typeface="Tahoma"/>
                <a:cs typeface="Tahoma"/>
              </a:rPr>
              <a:t>ri</a:t>
            </a:r>
            <a:r>
              <a:rPr lang="en-US" sz="2400" dirty="0">
                <a:ea typeface="Tahoma"/>
                <a:cs typeface="Tahoma"/>
              </a:rPr>
              <a:t> </a:t>
            </a:r>
            <a:r>
              <a:rPr lang="en-US" sz="2400" dirty="0" err="1">
                <a:ea typeface="Tahoma"/>
                <a:cs typeface="Tahoma"/>
              </a:rPr>
              <a:t>të</a:t>
            </a:r>
            <a:r>
              <a:rPr lang="en-US" sz="2400" dirty="0">
                <a:ea typeface="Tahoma"/>
                <a:cs typeface="Tahoma"/>
              </a:rPr>
              <a:t> </a:t>
            </a:r>
            <a:r>
              <a:rPr lang="en-US" sz="2400" dirty="0" err="1">
                <a:ea typeface="Tahoma"/>
                <a:cs typeface="Tahoma"/>
              </a:rPr>
              <a:t>Kodit</a:t>
            </a:r>
            <a:r>
              <a:rPr lang="en-US" sz="2400" dirty="0">
                <a:ea typeface="Tahoma"/>
                <a:cs typeface="Tahoma"/>
              </a:rPr>
              <a:t> Penal</a:t>
            </a:r>
            <a:endParaRPr lang="sq" sz="2400" dirty="0">
              <a:ea typeface="Tahoma"/>
              <a:cs typeface="Tahoma"/>
            </a:endParaRPr>
          </a:p>
          <a:p>
            <a:endParaRPr lang="sq" sz="2000" dirty="0">
              <a:ea typeface="Tahoma"/>
              <a:cs typeface="Tahoma"/>
            </a:endParaRPr>
          </a:p>
          <a:p>
            <a:endParaRPr lang="sq-AL" b="1" dirty="0">
              <a:ea typeface="Tahoma"/>
              <a:cs typeface="Tahoma"/>
            </a:endParaRPr>
          </a:p>
          <a:p>
            <a:endParaRPr lang="sq" dirty="0">
              <a:ea typeface="Tahoma"/>
              <a:cs typeface="Tahoma"/>
            </a:endParaRPr>
          </a:p>
        </p:txBody>
      </p:sp>
    </p:spTree>
    <p:extLst>
      <p:ext uri="{BB962C8B-B14F-4D97-AF65-F5344CB8AC3E}">
        <p14:creationId xmlns:p14="http://schemas.microsoft.com/office/powerpoint/2010/main" val="1381425144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B2D1BB4D-02AE-4480-9B9D-FECB9756C1CA}"/>
              </a:ext>
            </a:extLst>
          </p:cNvPr>
          <p:cNvSpPr txBox="1"/>
          <p:nvPr/>
        </p:nvSpPr>
        <p:spPr>
          <a:xfrm>
            <a:off x="728983" y="567662"/>
            <a:ext cx="7282254" cy="445352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800" b="1" dirty="0" err="1"/>
              <a:t>Për</a:t>
            </a:r>
            <a:r>
              <a:rPr lang="en-US" sz="2800" b="1" dirty="0"/>
              <a:t> </a:t>
            </a:r>
            <a:r>
              <a:rPr lang="en-US" sz="2800" b="1" dirty="0" err="1"/>
              <a:t>Prokurorinë</a:t>
            </a:r>
            <a:endParaRPr lang="sq-AL" b="1" dirty="0"/>
          </a:p>
          <a:p>
            <a:endParaRPr lang="sq-AL" b="1" dirty="0"/>
          </a:p>
          <a:p>
            <a:pPr marL="285750" indent="-285750">
              <a:lnSpc>
                <a:spcPct val="90000"/>
              </a:lnSpc>
              <a:spcBef>
                <a:spcPts val="1000"/>
              </a:spcBef>
              <a:buFont typeface="Arial"/>
              <a:buChar char="•"/>
            </a:pPr>
            <a:r>
              <a:rPr lang="en-GB" sz="2400" dirty="0" err="1">
                <a:ea typeface="+mn-lt"/>
                <a:cs typeface="+mn-lt"/>
              </a:rPr>
              <a:t>Përditësimi</a:t>
            </a:r>
            <a:r>
              <a:rPr lang="en-GB" sz="2400" dirty="0">
                <a:ea typeface="+mn-lt"/>
                <a:cs typeface="+mn-lt"/>
              </a:rPr>
              <a:t> i </a:t>
            </a:r>
            <a:r>
              <a:rPr lang="en-GB" sz="2400" dirty="0" err="1">
                <a:ea typeface="+mn-lt"/>
                <a:cs typeface="+mn-lt"/>
              </a:rPr>
              <a:t>bazës</a:t>
            </a:r>
            <a:r>
              <a:rPr lang="en-GB" sz="2400" dirty="0">
                <a:ea typeface="+mn-lt"/>
                <a:cs typeface="+mn-lt"/>
              </a:rPr>
              <a:t> </a:t>
            </a:r>
            <a:r>
              <a:rPr lang="en-GB" sz="2400" dirty="0" err="1">
                <a:ea typeface="+mn-lt"/>
                <a:cs typeface="+mn-lt"/>
              </a:rPr>
              <a:t>së</a:t>
            </a:r>
            <a:r>
              <a:rPr lang="en-GB" sz="2400" dirty="0">
                <a:ea typeface="+mn-lt"/>
                <a:cs typeface="+mn-lt"/>
              </a:rPr>
              <a:t> të </a:t>
            </a:r>
            <a:r>
              <a:rPr lang="en-GB" sz="2400" dirty="0" err="1">
                <a:ea typeface="+mn-lt"/>
                <a:cs typeface="+mn-lt"/>
              </a:rPr>
              <a:t>dhënave</a:t>
            </a:r>
            <a:r>
              <a:rPr lang="en-GB" sz="2400" dirty="0">
                <a:ea typeface="+mn-lt"/>
                <a:cs typeface="+mn-lt"/>
              </a:rPr>
              <a:t> SMIL </a:t>
            </a:r>
            <a:r>
              <a:rPr lang="en-GB" sz="2400" dirty="0" err="1">
                <a:ea typeface="+mn-lt"/>
                <a:cs typeface="+mn-lt"/>
              </a:rPr>
              <a:t>për</a:t>
            </a:r>
            <a:r>
              <a:rPr lang="en-GB" sz="2400" dirty="0">
                <a:ea typeface="+mn-lt"/>
                <a:cs typeface="+mn-lt"/>
              </a:rPr>
              <a:t> të </a:t>
            </a:r>
            <a:r>
              <a:rPr lang="en-GB" sz="2400" dirty="0" err="1">
                <a:ea typeface="+mn-lt"/>
                <a:cs typeface="+mn-lt"/>
              </a:rPr>
              <a:t>mbledhur</a:t>
            </a:r>
            <a:r>
              <a:rPr lang="en-GB" sz="2400" dirty="0">
                <a:ea typeface="+mn-lt"/>
                <a:cs typeface="+mn-lt"/>
              </a:rPr>
              <a:t> dhe </a:t>
            </a:r>
            <a:r>
              <a:rPr lang="en-GB" sz="2400" dirty="0" err="1">
                <a:ea typeface="+mn-lt"/>
                <a:cs typeface="+mn-lt"/>
              </a:rPr>
              <a:t>menaxhuar</a:t>
            </a:r>
            <a:r>
              <a:rPr lang="en-GB" sz="2400" dirty="0">
                <a:ea typeface="+mn-lt"/>
                <a:cs typeface="+mn-lt"/>
              </a:rPr>
              <a:t> të </a:t>
            </a:r>
            <a:r>
              <a:rPr lang="en-GB" sz="2400" dirty="0" err="1">
                <a:ea typeface="+mn-lt"/>
                <a:cs typeface="+mn-lt"/>
              </a:rPr>
              <a:t>dhënat</a:t>
            </a:r>
            <a:r>
              <a:rPr lang="en-GB" sz="2400" dirty="0">
                <a:ea typeface="+mn-lt"/>
                <a:cs typeface="+mn-lt"/>
              </a:rPr>
              <a:t> e </a:t>
            </a:r>
            <a:r>
              <a:rPr lang="en-GB" sz="2400" dirty="0" err="1">
                <a:ea typeface="+mn-lt"/>
                <a:cs typeface="+mn-lt"/>
              </a:rPr>
              <a:t>klasifikuara</a:t>
            </a:r>
            <a:r>
              <a:rPr lang="en-GB" sz="2400" dirty="0">
                <a:ea typeface="+mn-lt"/>
                <a:cs typeface="+mn-lt"/>
              </a:rPr>
              <a:t> </a:t>
            </a:r>
            <a:r>
              <a:rPr lang="en-GB" sz="2400" dirty="0" err="1">
                <a:ea typeface="+mn-lt"/>
                <a:cs typeface="+mn-lt"/>
              </a:rPr>
              <a:t>sipas</a:t>
            </a:r>
            <a:r>
              <a:rPr lang="en-GB" sz="2400" dirty="0">
                <a:ea typeface="+mn-lt"/>
                <a:cs typeface="+mn-lt"/>
              </a:rPr>
              <a:t> </a:t>
            </a:r>
            <a:r>
              <a:rPr lang="en-GB" sz="2400" dirty="0" err="1">
                <a:ea typeface="+mn-lt"/>
                <a:cs typeface="+mn-lt"/>
              </a:rPr>
              <a:t>gjinisë</a:t>
            </a:r>
            <a:r>
              <a:rPr lang="en-GB" sz="2400" dirty="0">
                <a:ea typeface="+mn-lt"/>
                <a:cs typeface="+mn-lt"/>
              </a:rPr>
              <a:t> dhe </a:t>
            </a:r>
            <a:r>
              <a:rPr lang="en-GB" sz="2400" dirty="0" err="1">
                <a:ea typeface="+mn-lt"/>
                <a:cs typeface="+mn-lt"/>
              </a:rPr>
              <a:t>vendndodhjes</a:t>
            </a:r>
            <a:r>
              <a:rPr lang="en-GB" sz="2400" dirty="0">
                <a:ea typeface="+mn-lt"/>
                <a:cs typeface="+mn-lt"/>
              </a:rPr>
              <a:t>.</a:t>
            </a:r>
          </a:p>
          <a:p>
            <a:pPr marL="285750" indent="-285750">
              <a:lnSpc>
                <a:spcPct val="90000"/>
              </a:lnSpc>
              <a:spcBef>
                <a:spcPts val="1000"/>
              </a:spcBef>
              <a:buFont typeface="Arial"/>
              <a:buChar char="•"/>
            </a:pPr>
            <a:r>
              <a:rPr lang="en-GB" sz="2400" dirty="0" err="1">
                <a:ea typeface="+mn-lt"/>
                <a:cs typeface="+mn-lt"/>
              </a:rPr>
              <a:t>Siguroni</a:t>
            </a:r>
            <a:r>
              <a:rPr lang="en-GB" sz="2400" dirty="0">
                <a:ea typeface="+mn-lt"/>
                <a:cs typeface="+mn-lt"/>
              </a:rPr>
              <a:t> </a:t>
            </a:r>
            <a:r>
              <a:rPr lang="en-GB" sz="2400" dirty="0" err="1">
                <a:ea typeface="+mn-lt"/>
                <a:cs typeface="+mn-lt"/>
              </a:rPr>
              <a:t>që</a:t>
            </a:r>
            <a:r>
              <a:rPr lang="en-GB" sz="2400" dirty="0">
                <a:ea typeface="+mn-lt"/>
                <a:cs typeface="+mn-lt"/>
              </a:rPr>
              <a:t> të </a:t>
            </a:r>
            <a:r>
              <a:rPr lang="en-GB" sz="2400" dirty="0" err="1">
                <a:ea typeface="+mn-lt"/>
                <a:cs typeface="+mn-lt"/>
              </a:rPr>
              <a:t>gjithë</a:t>
            </a:r>
            <a:r>
              <a:rPr lang="en-GB" sz="2400" dirty="0">
                <a:ea typeface="+mn-lt"/>
                <a:cs typeface="+mn-lt"/>
              </a:rPr>
              <a:t> </a:t>
            </a:r>
            <a:r>
              <a:rPr lang="en-GB" sz="2400" dirty="0" err="1">
                <a:ea typeface="+mn-lt"/>
                <a:cs typeface="+mn-lt"/>
              </a:rPr>
              <a:t>prokurorët</a:t>
            </a:r>
            <a:r>
              <a:rPr lang="en-GB" sz="2400" dirty="0">
                <a:ea typeface="+mn-lt"/>
                <a:cs typeface="+mn-lt"/>
              </a:rPr>
              <a:t> </a:t>
            </a:r>
            <a:r>
              <a:rPr lang="en-GB" sz="2400" dirty="0" err="1">
                <a:ea typeface="+mn-lt"/>
                <a:cs typeface="+mn-lt"/>
              </a:rPr>
              <a:t>t'i</a:t>
            </a:r>
            <a:r>
              <a:rPr lang="en-GB" sz="2400" dirty="0">
                <a:ea typeface="+mn-lt"/>
                <a:cs typeface="+mn-lt"/>
              </a:rPr>
              <a:t> </a:t>
            </a:r>
            <a:r>
              <a:rPr lang="en-GB" sz="2400" dirty="0" err="1">
                <a:ea typeface="+mn-lt"/>
                <a:cs typeface="+mn-lt"/>
              </a:rPr>
              <a:t>nënshtrohen</a:t>
            </a:r>
            <a:r>
              <a:rPr lang="en-GB" sz="2400" dirty="0">
                <a:ea typeface="+mn-lt"/>
                <a:cs typeface="+mn-lt"/>
              </a:rPr>
              <a:t> </a:t>
            </a:r>
            <a:r>
              <a:rPr lang="en-GB" sz="2400" dirty="0" err="1">
                <a:ea typeface="+mn-lt"/>
                <a:cs typeface="+mn-lt"/>
              </a:rPr>
              <a:t>trajnimit</a:t>
            </a:r>
            <a:r>
              <a:rPr lang="en-GB" sz="2400" dirty="0">
                <a:ea typeface="+mn-lt"/>
                <a:cs typeface="+mn-lt"/>
              </a:rPr>
              <a:t> </a:t>
            </a:r>
            <a:r>
              <a:rPr lang="en-GB" sz="2400" dirty="0" err="1">
                <a:ea typeface="+mn-lt"/>
                <a:cs typeface="+mn-lt"/>
              </a:rPr>
              <a:t>mbi</a:t>
            </a:r>
            <a:r>
              <a:rPr lang="en-GB" sz="2400" dirty="0">
                <a:ea typeface="+mn-lt"/>
                <a:cs typeface="+mn-lt"/>
              </a:rPr>
              <a:t> </a:t>
            </a:r>
            <a:r>
              <a:rPr lang="en-GB" sz="2400" dirty="0" err="1">
                <a:ea typeface="+mn-lt"/>
                <a:cs typeface="+mn-lt"/>
              </a:rPr>
              <a:t>barazinë</a:t>
            </a:r>
            <a:r>
              <a:rPr lang="en-GB" sz="2400" dirty="0">
                <a:ea typeface="+mn-lt"/>
                <a:cs typeface="+mn-lt"/>
              </a:rPr>
              <a:t> </a:t>
            </a:r>
            <a:r>
              <a:rPr lang="en-GB" sz="2400" dirty="0" err="1">
                <a:ea typeface="+mn-lt"/>
                <a:cs typeface="+mn-lt"/>
              </a:rPr>
              <a:t>gjinore</a:t>
            </a:r>
            <a:r>
              <a:rPr lang="en-GB" sz="2400" dirty="0">
                <a:ea typeface="+mn-lt"/>
                <a:cs typeface="+mn-lt"/>
              </a:rPr>
              <a:t> dhe </a:t>
            </a:r>
            <a:r>
              <a:rPr lang="en-GB" sz="2400" dirty="0" err="1">
                <a:ea typeface="+mn-lt"/>
                <a:cs typeface="+mn-lt"/>
              </a:rPr>
              <a:t>përkufizimin</a:t>
            </a:r>
            <a:r>
              <a:rPr lang="en-GB" sz="2400" dirty="0">
                <a:ea typeface="+mn-lt"/>
                <a:cs typeface="+mn-lt"/>
              </a:rPr>
              <a:t> e  </a:t>
            </a:r>
            <a:r>
              <a:rPr lang="en-GB" sz="2400" dirty="0" err="1">
                <a:ea typeface="+mn-lt"/>
                <a:cs typeface="+mn-lt"/>
              </a:rPr>
              <a:t>ngacmimit</a:t>
            </a:r>
            <a:r>
              <a:rPr lang="en-GB" sz="2400" dirty="0">
                <a:ea typeface="+mn-lt"/>
                <a:cs typeface="+mn-lt"/>
              </a:rPr>
              <a:t> </a:t>
            </a:r>
            <a:r>
              <a:rPr lang="en-GB" sz="2400" dirty="0" err="1">
                <a:ea typeface="+mn-lt"/>
                <a:cs typeface="+mn-lt"/>
              </a:rPr>
              <a:t>seksual</a:t>
            </a:r>
            <a:r>
              <a:rPr lang="en-GB" sz="2400" dirty="0">
                <a:ea typeface="+mn-lt"/>
                <a:cs typeface="+mn-lt"/>
              </a:rPr>
              <a:t> </a:t>
            </a:r>
            <a:r>
              <a:rPr lang="en-GB" sz="2400" dirty="0" err="1">
                <a:ea typeface="+mn-lt"/>
                <a:cs typeface="+mn-lt"/>
              </a:rPr>
              <a:t>në</a:t>
            </a:r>
            <a:r>
              <a:rPr lang="en-GB" sz="2400" dirty="0">
                <a:ea typeface="+mn-lt"/>
                <a:cs typeface="+mn-lt"/>
              </a:rPr>
              <a:t> </a:t>
            </a:r>
            <a:r>
              <a:rPr lang="en-GB" sz="2400" dirty="0" err="1">
                <a:ea typeface="+mn-lt"/>
                <a:cs typeface="+mn-lt"/>
              </a:rPr>
              <a:t>Kodin</a:t>
            </a:r>
            <a:r>
              <a:rPr lang="en-GB" sz="2400" dirty="0">
                <a:ea typeface="+mn-lt"/>
                <a:cs typeface="+mn-lt"/>
              </a:rPr>
              <a:t> e </a:t>
            </a:r>
            <a:r>
              <a:rPr lang="en-GB" sz="2400" dirty="0" err="1">
                <a:ea typeface="+mn-lt"/>
                <a:cs typeface="+mn-lt"/>
              </a:rPr>
              <a:t>ri</a:t>
            </a:r>
            <a:r>
              <a:rPr lang="en-GB" sz="2400" dirty="0">
                <a:ea typeface="+mn-lt"/>
                <a:cs typeface="+mn-lt"/>
              </a:rPr>
              <a:t> Penal.</a:t>
            </a:r>
          </a:p>
          <a:p>
            <a:pPr marL="285750" indent="-285750">
              <a:lnSpc>
                <a:spcPct val="90000"/>
              </a:lnSpc>
              <a:spcBef>
                <a:spcPts val="1000"/>
              </a:spcBef>
              <a:buFont typeface="Arial"/>
              <a:buChar char="•"/>
            </a:pPr>
            <a:r>
              <a:rPr lang="en-GB" sz="2400" dirty="0" err="1">
                <a:ea typeface="+mn-lt"/>
                <a:cs typeface="+mn-lt"/>
              </a:rPr>
              <a:t>Merrni</a:t>
            </a:r>
            <a:r>
              <a:rPr lang="en-GB" sz="2400" dirty="0">
                <a:ea typeface="+mn-lt"/>
                <a:cs typeface="+mn-lt"/>
              </a:rPr>
              <a:t> </a:t>
            </a:r>
            <a:r>
              <a:rPr lang="en-GB" sz="2400" dirty="0" err="1">
                <a:ea typeface="+mn-lt"/>
                <a:cs typeface="+mn-lt"/>
              </a:rPr>
              <a:t>parasysh</a:t>
            </a:r>
            <a:r>
              <a:rPr lang="en-GB" sz="2400" dirty="0">
                <a:ea typeface="+mn-lt"/>
                <a:cs typeface="+mn-lt"/>
              </a:rPr>
              <a:t> </a:t>
            </a:r>
            <a:r>
              <a:rPr lang="en-GB" sz="2400" dirty="0" err="1">
                <a:ea typeface="+mn-lt"/>
                <a:cs typeface="+mn-lt"/>
              </a:rPr>
              <a:t>caktimin</a:t>
            </a:r>
            <a:r>
              <a:rPr lang="en-GB" sz="2400" dirty="0">
                <a:ea typeface="+mn-lt"/>
                <a:cs typeface="+mn-lt"/>
              </a:rPr>
              <a:t> e </a:t>
            </a:r>
            <a:r>
              <a:rPr lang="en-GB" sz="2400" dirty="0" err="1">
                <a:ea typeface="+mn-lt"/>
                <a:cs typeface="+mn-lt"/>
              </a:rPr>
              <a:t>prokurorëve</a:t>
            </a:r>
            <a:r>
              <a:rPr lang="en-GB" sz="2400" dirty="0">
                <a:ea typeface="+mn-lt"/>
                <a:cs typeface="+mn-lt"/>
              </a:rPr>
              <a:t> të </a:t>
            </a:r>
            <a:r>
              <a:rPr lang="en-GB" sz="2400" dirty="0" err="1">
                <a:ea typeface="+mn-lt"/>
                <a:cs typeface="+mn-lt"/>
              </a:rPr>
              <a:t>specializuar</a:t>
            </a:r>
            <a:r>
              <a:rPr lang="en-GB" sz="2400" dirty="0">
                <a:ea typeface="+mn-lt"/>
                <a:cs typeface="+mn-lt"/>
              </a:rPr>
              <a:t>, të </a:t>
            </a:r>
            <a:r>
              <a:rPr lang="en-GB" sz="2400" dirty="0" err="1">
                <a:ea typeface="+mn-lt"/>
                <a:cs typeface="+mn-lt"/>
              </a:rPr>
              <a:t>trajnuar</a:t>
            </a:r>
            <a:r>
              <a:rPr lang="en-GB" sz="2400" dirty="0">
                <a:ea typeface="+mn-lt"/>
                <a:cs typeface="+mn-lt"/>
              </a:rPr>
              <a:t> </a:t>
            </a:r>
            <a:r>
              <a:rPr lang="en-GB" sz="2400" dirty="0" err="1">
                <a:ea typeface="+mn-lt"/>
                <a:cs typeface="+mn-lt"/>
              </a:rPr>
              <a:t>mirë</a:t>
            </a:r>
            <a:r>
              <a:rPr lang="en-GB" sz="2400" dirty="0">
                <a:ea typeface="+mn-lt"/>
                <a:cs typeface="+mn-lt"/>
              </a:rPr>
              <a:t> </a:t>
            </a:r>
            <a:r>
              <a:rPr lang="en-GB" sz="2400" dirty="0" err="1">
                <a:ea typeface="+mn-lt"/>
                <a:cs typeface="+mn-lt"/>
              </a:rPr>
              <a:t>në</a:t>
            </a:r>
            <a:r>
              <a:rPr lang="en-GB" sz="2400" dirty="0">
                <a:ea typeface="+mn-lt"/>
                <a:cs typeface="+mn-lt"/>
              </a:rPr>
              <a:t> </a:t>
            </a:r>
            <a:r>
              <a:rPr lang="en-GB" sz="2400" dirty="0" err="1">
                <a:ea typeface="+mn-lt"/>
                <a:cs typeface="+mn-lt"/>
              </a:rPr>
              <a:t>ndjekjen</a:t>
            </a:r>
            <a:r>
              <a:rPr lang="en-GB" sz="2400" dirty="0">
                <a:ea typeface="+mn-lt"/>
                <a:cs typeface="+mn-lt"/>
              </a:rPr>
              <a:t> </a:t>
            </a:r>
            <a:r>
              <a:rPr lang="en-GB" sz="2400" dirty="0" err="1">
                <a:ea typeface="+mn-lt"/>
                <a:cs typeface="+mn-lt"/>
              </a:rPr>
              <a:t>penale</a:t>
            </a:r>
            <a:r>
              <a:rPr lang="en-GB" sz="2400" dirty="0">
                <a:ea typeface="+mn-lt"/>
                <a:cs typeface="+mn-lt"/>
              </a:rPr>
              <a:t> të </a:t>
            </a:r>
            <a:r>
              <a:rPr lang="en-GB" sz="2400" dirty="0" err="1">
                <a:ea typeface="+mn-lt"/>
                <a:cs typeface="+mn-lt"/>
              </a:rPr>
              <a:t>krimeve</a:t>
            </a:r>
            <a:r>
              <a:rPr lang="en-GB" sz="2400" dirty="0">
                <a:ea typeface="+mn-lt"/>
                <a:cs typeface="+mn-lt"/>
              </a:rPr>
              <a:t> me </a:t>
            </a:r>
            <a:r>
              <a:rPr lang="en-GB" sz="2400" dirty="0" err="1">
                <a:ea typeface="+mn-lt"/>
                <a:cs typeface="+mn-lt"/>
              </a:rPr>
              <a:t>bazë</a:t>
            </a:r>
            <a:r>
              <a:rPr lang="en-GB" sz="2400" dirty="0">
                <a:ea typeface="+mn-lt"/>
                <a:cs typeface="+mn-lt"/>
              </a:rPr>
              <a:t> </a:t>
            </a:r>
            <a:r>
              <a:rPr lang="en-GB" sz="2400" dirty="0" err="1">
                <a:ea typeface="+mn-lt"/>
                <a:cs typeface="+mn-lt"/>
              </a:rPr>
              <a:t>gjinore</a:t>
            </a:r>
            <a:r>
              <a:rPr lang="en-GB" sz="2400" dirty="0">
                <a:ea typeface="+mn-lt"/>
                <a:cs typeface="+mn-lt"/>
              </a:rPr>
              <a:t>.</a:t>
            </a:r>
            <a:endParaRPr lang="sq-AL" b="1" dirty="0">
              <a:ea typeface="Tahoma"/>
              <a:cs typeface="Tahoma"/>
            </a:endParaRPr>
          </a:p>
          <a:p>
            <a:endParaRPr lang="sq" dirty="0">
              <a:ea typeface="Tahoma"/>
              <a:cs typeface="Tahoma"/>
            </a:endParaRPr>
          </a:p>
        </p:txBody>
      </p:sp>
    </p:spTree>
    <p:extLst>
      <p:ext uri="{BB962C8B-B14F-4D97-AF65-F5344CB8AC3E}">
        <p14:creationId xmlns:p14="http://schemas.microsoft.com/office/powerpoint/2010/main" val="1105741528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0DE7A1-C9AB-4A60-942F-A71A061C40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15035"/>
          </a:xfrm>
        </p:spPr>
        <p:txBody>
          <a:bodyPr>
            <a:normAutofit/>
          </a:bodyPr>
          <a:lstStyle/>
          <a:p>
            <a:r>
              <a:rPr lang="en-US" sz="2800" b="1" dirty="0" err="1"/>
              <a:t>Për</a:t>
            </a:r>
            <a:r>
              <a:rPr lang="en-US" sz="2800" b="1" dirty="0"/>
              <a:t> </a:t>
            </a:r>
            <a:r>
              <a:rPr lang="en-US" sz="2800" b="1" dirty="0" err="1"/>
              <a:t>Inspektoratin</a:t>
            </a:r>
            <a:r>
              <a:rPr lang="en-US" sz="2800" b="1" dirty="0"/>
              <a:t> e </a:t>
            </a:r>
            <a:r>
              <a:rPr lang="en-US" sz="2800" b="1" dirty="0" err="1"/>
              <a:t>Punës</a:t>
            </a:r>
            <a:endParaRPr lang="en-US" sz="2800" b="1" dirty="0"/>
          </a:p>
        </p:txBody>
      </p:sp>
      <p:pic>
        <p:nvPicPr>
          <p:cNvPr id="3" name="Graphic 2" descr="Target Audience">
            <a:extLst>
              <a:ext uri="{FF2B5EF4-FFF2-40B4-BE49-F238E27FC236}">
                <a16:creationId xmlns:a16="http://schemas.microsoft.com/office/drawing/2014/main" id="{776E5639-D037-4D59-B3DF-9D7EC7F9245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75423" y="1280160"/>
            <a:ext cx="4280949" cy="4280949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9B8F80E9-C5BE-4D42-9D71-08B48228FF90}"/>
              </a:ext>
            </a:extLst>
          </p:cNvPr>
          <p:cNvSpPr txBox="1"/>
          <p:nvPr/>
        </p:nvSpPr>
        <p:spPr>
          <a:xfrm>
            <a:off x="5477503" y="475268"/>
            <a:ext cx="5822844" cy="533479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285750" indent="-285750">
              <a:lnSpc>
                <a:spcPct val="90000"/>
              </a:lnSpc>
              <a:spcBef>
                <a:spcPts val="1000"/>
              </a:spcBef>
              <a:buFont typeface="Arial"/>
              <a:buChar char="•"/>
            </a:pPr>
            <a:r>
              <a:rPr lang="en-GB" sz="2400" dirty="0" err="1">
                <a:ea typeface="+mn-lt"/>
                <a:cs typeface="+mn-lt"/>
              </a:rPr>
              <a:t>Përmirësoni</a:t>
            </a:r>
            <a:r>
              <a:rPr lang="en-GB" sz="2400" dirty="0">
                <a:ea typeface="+mn-lt"/>
                <a:cs typeface="+mn-lt"/>
              </a:rPr>
              <a:t> </a:t>
            </a:r>
            <a:r>
              <a:rPr lang="en-GB" sz="2400" dirty="0" err="1">
                <a:ea typeface="+mn-lt"/>
                <a:cs typeface="+mn-lt"/>
              </a:rPr>
              <a:t>sistemet</a:t>
            </a:r>
            <a:r>
              <a:rPr lang="en-GB" sz="2400" dirty="0">
                <a:ea typeface="+mn-lt"/>
                <a:cs typeface="+mn-lt"/>
              </a:rPr>
              <a:t> e </a:t>
            </a:r>
            <a:r>
              <a:rPr lang="en-GB" sz="2400" dirty="0" err="1">
                <a:ea typeface="+mn-lt"/>
                <a:cs typeface="+mn-lt"/>
              </a:rPr>
              <a:t>menaxhimit</a:t>
            </a:r>
            <a:r>
              <a:rPr lang="en-GB" sz="2400" dirty="0">
                <a:ea typeface="+mn-lt"/>
                <a:cs typeface="+mn-lt"/>
              </a:rPr>
              <a:t> të </a:t>
            </a:r>
            <a:r>
              <a:rPr lang="en-GB" sz="2400" dirty="0" err="1">
                <a:ea typeface="+mn-lt"/>
                <a:cs typeface="+mn-lt"/>
              </a:rPr>
              <a:t>të</a:t>
            </a:r>
            <a:r>
              <a:rPr lang="en-GB" sz="2400" dirty="0">
                <a:ea typeface="+mn-lt"/>
                <a:cs typeface="+mn-lt"/>
              </a:rPr>
              <a:t> </a:t>
            </a:r>
            <a:r>
              <a:rPr lang="en-GB" sz="2400" dirty="0" err="1">
                <a:ea typeface="+mn-lt"/>
                <a:cs typeface="+mn-lt"/>
              </a:rPr>
              <a:t>dhënave</a:t>
            </a:r>
            <a:r>
              <a:rPr lang="en-GB" sz="2400" dirty="0">
                <a:ea typeface="+mn-lt"/>
                <a:cs typeface="+mn-lt"/>
              </a:rPr>
              <a:t>: </a:t>
            </a:r>
            <a:r>
              <a:rPr lang="en-GB" sz="2400" dirty="0" err="1">
                <a:ea typeface="+mn-lt"/>
                <a:cs typeface="+mn-lt"/>
              </a:rPr>
              <a:t>ankesat</a:t>
            </a:r>
            <a:r>
              <a:rPr lang="en-GB" sz="2400" dirty="0">
                <a:ea typeface="+mn-lt"/>
                <a:cs typeface="+mn-lt"/>
              </a:rPr>
              <a:t> e </a:t>
            </a:r>
            <a:r>
              <a:rPr lang="en-GB" sz="2400" dirty="0" err="1">
                <a:ea typeface="+mn-lt"/>
                <a:cs typeface="+mn-lt"/>
              </a:rPr>
              <a:t>pranuara</a:t>
            </a:r>
            <a:r>
              <a:rPr lang="en-GB" sz="2400" dirty="0">
                <a:ea typeface="+mn-lt"/>
                <a:cs typeface="+mn-lt"/>
              </a:rPr>
              <a:t>, </a:t>
            </a:r>
            <a:r>
              <a:rPr lang="en-GB" sz="2400" dirty="0" err="1">
                <a:ea typeface="+mn-lt"/>
                <a:cs typeface="+mn-lt"/>
              </a:rPr>
              <a:t>inspektimet</a:t>
            </a:r>
            <a:r>
              <a:rPr lang="en-GB" sz="2400" dirty="0">
                <a:ea typeface="+mn-lt"/>
                <a:cs typeface="+mn-lt"/>
              </a:rPr>
              <a:t> e </a:t>
            </a:r>
            <a:r>
              <a:rPr lang="en-GB" sz="2400" dirty="0" err="1">
                <a:ea typeface="+mn-lt"/>
                <a:cs typeface="+mn-lt"/>
              </a:rPr>
              <a:t>ndërmarra</a:t>
            </a:r>
            <a:r>
              <a:rPr lang="en-GB" sz="2400" dirty="0">
                <a:ea typeface="+mn-lt"/>
                <a:cs typeface="+mn-lt"/>
              </a:rPr>
              <a:t>, </a:t>
            </a:r>
            <a:r>
              <a:rPr lang="en-GB" sz="2400" dirty="0" err="1">
                <a:ea typeface="+mn-lt"/>
                <a:cs typeface="+mn-lt"/>
              </a:rPr>
              <a:t>masat</a:t>
            </a:r>
            <a:r>
              <a:rPr lang="en-GB" sz="2400" dirty="0">
                <a:ea typeface="+mn-lt"/>
                <a:cs typeface="+mn-lt"/>
              </a:rPr>
              <a:t> </a:t>
            </a:r>
            <a:r>
              <a:rPr lang="en-GB" sz="2400" dirty="0" err="1">
                <a:ea typeface="+mn-lt"/>
                <a:cs typeface="+mn-lt"/>
              </a:rPr>
              <a:t>disiplinore</a:t>
            </a:r>
            <a:r>
              <a:rPr lang="en-GB" sz="2400" dirty="0">
                <a:ea typeface="+mn-lt"/>
                <a:cs typeface="+mn-lt"/>
              </a:rPr>
              <a:t> të </a:t>
            </a:r>
            <a:r>
              <a:rPr lang="en-GB" sz="2400" dirty="0" err="1">
                <a:ea typeface="+mn-lt"/>
                <a:cs typeface="+mn-lt"/>
              </a:rPr>
              <a:t>filluara</a:t>
            </a:r>
            <a:r>
              <a:rPr lang="en-GB" sz="2400" dirty="0">
                <a:ea typeface="+mn-lt"/>
                <a:cs typeface="+mn-lt"/>
              </a:rPr>
              <a:t>, të </a:t>
            </a:r>
            <a:r>
              <a:rPr lang="en-GB" sz="2400" dirty="0" err="1">
                <a:ea typeface="+mn-lt"/>
                <a:cs typeface="+mn-lt"/>
              </a:rPr>
              <a:t>klasifikuara</a:t>
            </a:r>
            <a:r>
              <a:rPr lang="en-GB" sz="2400" dirty="0">
                <a:ea typeface="+mn-lt"/>
                <a:cs typeface="+mn-lt"/>
              </a:rPr>
              <a:t> </a:t>
            </a:r>
            <a:r>
              <a:rPr lang="en-GB" sz="2400" dirty="0" err="1">
                <a:ea typeface="+mn-lt"/>
                <a:cs typeface="+mn-lt"/>
              </a:rPr>
              <a:t>sipas</a:t>
            </a:r>
            <a:r>
              <a:rPr lang="en-GB" sz="2400" dirty="0">
                <a:ea typeface="+mn-lt"/>
                <a:cs typeface="+mn-lt"/>
              </a:rPr>
              <a:t> </a:t>
            </a:r>
            <a:r>
              <a:rPr lang="en-GB" sz="2400" dirty="0" err="1">
                <a:ea typeface="+mn-lt"/>
                <a:cs typeface="+mn-lt"/>
              </a:rPr>
              <a:t>gjinisë</a:t>
            </a:r>
            <a:r>
              <a:rPr lang="en-GB" sz="2400" dirty="0">
                <a:ea typeface="+mn-lt"/>
                <a:cs typeface="+mn-lt"/>
              </a:rPr>
              <a:t> dhe </a:t>
            </a:r>
            <a:r>
              <a:rPr lang="en-GB" sz="2400" dirty="0" err="1">
                <a:ea typeface="+mn-lt"/>
                <a:cs typeface="+mn-lt"/>
              </a:rPr>
              <a:t>shkeljes</a:t>
            </a:r>
            <a:r>
              <a:rPr lang="en-GB" sz="2400" dirty="0">
                <a:ea typeface="+mn-lt"/>
                <a:cs typeface="+mn-lt"/>
              </a:rPr>
              <a:t> </a:t>
            </a:r>
            <a:r>
              <a:rPr lang="en-GB" sz="2400" dirty="0" err="1">
                <a:ea typeface="+mn-lt"/>
                <a:cs typeface="+mn-lt"/>
              </a:rPr>
              <a:t>së</a:t>
            </a:r>
            <a:r>
              <a:rPr lang="en-GB" sz="2400" dirty="0">
                <a:ea typeface="+mn-lt"/>
                <a:cs typeface="+mn-lt"/>
              </a:rPr>
              <a:t> </a:t>
            </a:r>
            <a:r>
              <a:rPr lang="en-GB" sz="2400" dirty="0" err="1">
                <a:ea typeface="+mn-lt"/>
                <a:cs typeface="+mn-lt"/>
              </a:rPr>
              <a:t>ligjeve</a:t>
            </a:r>
            <a:r>
              <a:rPr lang="en-GB" sz="2400" dirty="0">
                <a:ea typeface="+mn-lt"/>
                <a:cs typeface="+mn-lt"/>
              </a:rPr>
              <a:t> </a:t>
            </a:r>
            <a:r>
              <a:rPr lang="en-GB" sz="2400" dirty="0" err="1">
                <a:ea typeface="+mn-lt"/>
                <a:cs typeface="+mn-lt"/>
              </a:rPr>
              <a:t>përkatëse</a:t>
            </a:r>
            <a:r>
              <a:rPr lang="en-GB" sz="2400" dirty="0">
                <a:ea typeface="+mn-lt"/>
                <a:cs typeface="+mn-lt"/>
              </a:rPr>
              <a:t>.</a:t>
            </a:r>
          </a:p>
          <a:p>
            <a:pPr marL="285750" indent="-285750">
              <a:lnSpc>
                <a:spcPct val="90000"/>
              </a:lnSpc>
              <a:spcBef>
                <a:spcPts val="1000"/>
              </a:spcBef>
              <a:buFont typeface="Arial"/>
              <a:buChar char="•"/>
            </a:pPr>
            <a:r>
              <a:rPr lang="en-GB" sz="2400" dirty="0" err="1">
                <a:ea typeface="+mn-lt"/>
                <a:cs typeface="+mn-lt"/>
              </a:rPr>
              <a:t>Gjatë</a:t>
            </a:r>
            <a:r>
              <a:rPr lang="en-GB" sz="2400" dirty="0">
                <a:ea typeface="+mn-lt"/>
                <a:cs typeface="+mn-lt"/>
              </a:rPr>
              <a:t> </a:t>
            </a:r>
            <a:r>
              <a:rPr lang="en-GB" sz="2400" dirty="0" err="1">
                <a:ea typeface="+mn-lt"/>
                <a:cs typeface="+mn-lt"/>
              </a:rPr>
              <a:t>punësimit</a:t>
            </a:r>
            <a:r>
              <a:rPr lang="en-GB" sz="2400" dirty="0">
                <a:ea typeface="+mn-lt"/>
                <a:cs typeface="+mn-lt"/>
              </a:rPr>
              <a:t> të </a:t>
            </a:r>
            <a:r>
              <a:rPr lang="en-GB" sz="2400" dirty="0" err="1">
                <a:ea typeface="+mn-lt"/>
                <a:cs typeface="+mn-lt"/>
              </a:rPr>
              <a:t>më</a:t>
            </a:r>
            <a:r>
              <a:rPr lang="en-GB" sz="2400" dirty="0">
                <a:ea typeface="+mn-lt"/>
                <a:cs typeface="+mn-lt"/>
              </a:rPr>
              <a:t> </a:t>
            </a:r>
            <a:r>
              <a:rPr lang="en-GB" sz="2400" dirty="0" err="1">
                <a:ea typeface="+mn-lt"/>
                <a:cs typeface="+mn-lt"/>
              </a:rPr>
              <a:t>shumë</a:t>
            </a:r>
            <a:r>
              <a:rPr lang="en-GB" sz="2400" dirty="0">
                <a:ea typeface="+mn-lt"/>
                <a:cs typeface="+mn-lt"/>
              </a:rPr>
              <a:t> </a:t>
            </a:r>
            <a:r>
              <a:rPr lang="en-GB" sz="2400" dirty="0" err="1">
                <a:ea typeface="+mn-lt"/>
                <a:cs typeface="+mn-lt"/>
              </a:rPr>
              <a:t>inspektorëve</a:t>
            </a:r>
            <a:r>
              <a:rPr lang="en-GB" sz="2400" dirty="0">
                <a:ea typeface="+mn-lt"/>
                <a:cs typeface="+mn-lt"/>
              </a:rPr>
              <a:t>, </a:t>
            </a:r>
            <a:r>
              <a:rPr lang="en-GB" sz="2400" dirty="0" err="1">
                <a:ea typeface="+mn-lt"/>
                <a:cs typeface="+mn-lt"/>
              </a:rPr>
              <a:t>përpiquni</a:t>
            </a:r>
            <a:r>
              <a:rPr lang="en-GB" sz="2400" dirty="0">
                <a:ea typeface="+mn-lt"/>
                <a:cs typeface="+mn-lt"/>
              </a:rPr>
              <a:t> të </a:t>
            </a:r>
            <a:r>
              <a:rPr lang="en-GB" sz="2400" dirty="0" err="1">
                <a:ea typeface="+mn-lt"/>
                <a:cs typeface="+mn-lt"/>
              </a:rPr>
              <a:t>siguroni</a:t>
            </a:r>
            <a:r>
              <a:rPr lang="en-GB" sz="2400" dirty="0">
                <a:ea typeface="+mn-lt"/>
                <a:cs typeface="+mn-lt"/>
              </a:rPr>
              <a:t> </a:t>
            </a:r>
            <a:r>
              <a:rPr lang="en-GB" sz="2400" dirty="0" err="1">
                <a:ea typeface="+mn-lt"/>
                <a:cs typeface="+mn-lt"/>
              </a:rPr>
              <a:t>një</a:t>
            </a:r>
            <a:r>
              <a:rPr lang="en-GB" sz="2400" dirty="0">
                <a:ea typeface="+mn-lt"/>
                <a:cs typeface="+mn-lt"/>
              </a:rPr>
              <a:t> </a:t>
            </a:r>
            <a:r>
              <a:rPr lang="en-GB" sz="2400" dirty="0" err="1">
                <a:ea typeface="+mn-lt"/>
                <a:cs typeface="+mn-lt"/>
              </a:rPr>
              <a:t>ekuilibër</a:t>
            </a:r>
            <a:r>
              <a:rPr lang="en-GB" sz="2400" dirty="0">
                <a:ea typeface="+mn-lt"/>
                <a:cs typeface="+mn-lt"/>
              </a:rPr>
              <a:t> </a:t>
            </a:r>
            <a:r>
              <a:rPr lang="en-GB" sz="2400" dirty="0" err="1">
                <a:ea typeface="+mn-lt"/>
                <a:cs typeface="+mn-lt"/>
              </a:rPr>
              <a:t>gjinor</a:t>
            </a:r>
            <a:r>
              <a:rPr lang="en-GB" sz="2400" dirty="0">
                <a:ea typeface="+mn-lt"/>
                <a:cs typeface="+mn-lt"/>
              </a:rPr>
              <a:t> duke </a:t>
            </a:r>
            <a:r>
              <a:rPr lang="en-GB" sz="2400" dirty="0" err="1">
                <a:ea typeface="+mn-lt"/>
                <a:cs typeface="+mn-lt"/>
              </a:rPr>
              <a:t>përdorur</a:t>
            </a:r>
            <a:r>
              <a:rPr lang="en-GB" sz="2400" dirty="0">
                <a:ea typeface="+mn-lt"/>
                <a:cs typeface="+mn-lt"/>
              </a:rPr>
              <a:t> </a:t>
            </a:r>
            <a:r>
              <a:rPr lang="en-GB" sz="2400" dirty="0" err="1">
                <a:ea typeface="+mn-lt"/>
                <a:cs typeface="+mn-lt"/>
              </a:rPr>
              <a:t>masat</a:t>
            </a:r>
            <a:r>
              <a:rPr lang="en-GB" sz="2400" dirty="0">
                <a:ea typeface="+mn-lt"/>
                <a:cs typeface="+mn-lt"/>
              </a:rPr>
              <a:t> </a:t>
            </a:r>
            <a:r>
              <a:rPr lang="en-GB" sz="2400" dirty="0" err="1">
                <a:ea typeface="+mn-lt"/>
                <a:cs typeface="+mn-lt"/>
              </a:rPr>
              <a:t>afirmative</a:t>
            </a:r>
            <a:r>
              <a:rPr lang="en-GB" sz="2400" dirty="0">
                <a:ea typeface="+mn-lt"/>
                <a:cs typeface="+mn-lt"/>
              </a:rPr>
              <a:t>, </a:t>
            </a:r>
            <a:r>
              <a:rPr lang="en-GB" sz="2400" dirty="0" err="1">
                <a:ea typeface="+mn-lt"/>
                <a:cs typeface="+mn-lt"/>
              </a:rPr>
              <a:t>në</a:t>
            </a:r>
            <a:r>
              <a:rPr lang="en-GB" sz="2400" dirty="0">
                <a:ea typeface="+mn-lt"/>
                <a:cs typeface="+mn-lt"/>
              </a:rPr>
              <a:t> </a:t>
            </a:r>
            <a:r>
              <a:rPr lang="en-GB" sz="2400" dirty="0" err="1">
                <a:ea typeface="+mn-lt"/>
                <a:cs typeface="+mn-lt"/>
              </a:rPr>
              <a:t>përputhje</a:t>
            </a:r>
            <a:r>
              <a:rPr lang="en-GB" sz="2400" dirty="0">
                <a:ea typeface="+mn-lt"/>
                <a:cs typeface="+mn-lt"/>
              </a:rPr>
              <a:t> me LBGJ-</a:t>
            </a:r>
            <a:r>
              <a:rPr lang="en-GB" sz="2400" dirty="0" err="1">
                <a:ea typeface="+mn-lt"/>
                <a:cs typeface="+mn-lt"/>
              </a:rPr>
              <a:t>në</a:t>
            </a:r>
            <a:r>
              <a:rPr lang="en-GB" sz="2400" dirty="0">
                <a:ea typeface="+mn-lt"/>
                <a:cs typeface="+mn-lt"/>
              </a:rPr>
              <a:t>.</a:t>
            </a:r>
          </a:p>
          <a:p>
            <a:pPr marL="285750" indent="-285750">
              <a:lnSpc>
                <a:spcPct val="90000"/>
              </a:lnSpc>
              <a:spcBef>
                <a:spcPts val="1000"/>
              </a:spcBef>
              <a:buFont typeface="Arial"/>
              <a:buChar char="•"/>
            </a:pPr>
            <a:r>
              <a:rPr lang="en-GB" sz="2400" dirty="0" err="1">
                <a:ea typeface="+mn-lt"/>
                <a:cs typeface="+mn-lt"/>
              </a:rPr>
              <a:t>Institucionalizoni</a:t>
            </a:r>
            <a:r>
              <a:rPr lang="en-GB" sz="2400" dirty="0">
                <a:ea typeface="+mn-lt"/>
                <a:cs typeface="+mn-lt"/>
              </a:rPr>
              <a:t> </a:t>
            </a:r>
            <a:r>
              <a:rPr lang="en-GB" sz="2400" dirty="0" err="1">
                <a:ea typeface="+mn-lt"/>
                <a:cs typeface="+mn-lt"/>
              </a:rPr>
              <a:t>trajnimet</a:t>
            </a:r>
            <a:r>
              <a:rPr lang="en-GB" sz="2400" dirty="0">
                <a:ea typeface="+mn-lt"/>
                <a:cs typeface="+mn-lt"/>
              </a:rPr>
              <a:t> e </a:t>
            </a:r>
            <a:r>
              <a:rPr lang="en-GB" sz="2400" dirty="0" err="1">
                <a:ea typeface="+mn-lt"/>
                <a:cs typeface="+mn-lt"/>
              </a:rPr>
              <a:t>rregullta</a:t>
            </a:r>
            <a:r>
              <a:rPr lang="en-GB" sz="2400" dirty="0">
                <a:ea typeface="+mn-lt"/>
                <a:cs typeface="+mn-lt"/>
              </a:rPr>
              <a:t> </a:t>
            </a:r>
            <a:r>
              <a:rPr lang="en-GB" sz="2400" dirty="0" err="1">
                <a:ea typeface="+mn-lt"/>
                <a:cs typeface="+mn-lt"/>
              </a:rPr>
              <a:t>për</a:t>
            </a:r>
            <a:r>
              <a:rPr lang="en-GB" sz="2400" dirty="0">
                <a:ea typeface="+mn-lt"/>
                <a:cs typeface="+mn-lt"/>
              </a:rPr>
              <a:t> </a:t>
            </a:r>
            <a:r>
              <a:rPr lang="en-GB" sz="2400" dirty="0" err="1">
                <a:ea typeface="+mn-lt"/>
                <a:cs typeface="+mn-lt"/>
              </a:rPr>
              <a:t>barazinë</a:t>
            </a:r>
            <a:r>
              <a:rPr lang="en-GB" sz="2400" dirty="0">
                <a:ea typeface="+mn-lt"/>
                <a:cs typeface="+mn-lt"/>
              </a:rPr>
              <a:t> </a:t>
            </a:r>
            <a:r>
              <a:rPr lang="en-GB" sz="2400" dirty="0" err="1">
                <a:ea typeface="+mn-lt"/>
                <a:cs typeface="+mn-lt"/>
              </a:rPr>
              <a:t>gjinore</a:t>
            </a:r>
            <a:r>
              <a:rPr lang="en-GB" sz="2400" dirty="0">
                <a:ea typeface="+mn-lt"/>
                <a:cs typeface="+mn-lt"/>
              </a:rPr>
              <a:t>, </a:t>
            </a:r>
            <a:r>
              <a:rPr lang="en-GB" sz="2400" dirty="0" err="1">
                <a:ea typeface="+mn-lt"/>
                <a:cs typeface="+mn-lt"/>
              </a:rPr>
              <a:t>diskriminimin</a:t>
            </a:r>
            <a:r>
              <a:rPr lang="en-GB" sz="2400" dirty="0">
                <a:ea typeface="+mn-lt"/>
                <a:cs typeface="+mn-lt"/>
              </a:rPr>
              <a:t> me </a:t>
            </a:r>
            <a:r>
              <a:rPr lang="en-GB" sz="2400" dirty="0" err="1">
                <a:ea typeface="+mn-lt"/>
                <a:cs typeface="+mn-lt"/>
              </a:rPr>
              <a:t>bazë</a:t>
            </a:r>
            <a:r>
              <a:rPr lang="en-GB" sz="2400" dirty="0">
                <a:ea typeface="+mn-lt"/>
                <a:cs typeface="+mn-lt"/>
              </a:rPr>
              <a:t> </a:t>
            </a:r>
            <a:r>
              <a:rPr lang="en-GB" sz="2400" dirty="0" err="1">
                <a:ea typeface="+mn-lt"/>
                <a:cs typeface="+mn-lt"/>
              </a:rPr>
              <a:t>gjinore</a:t>
            </a:r>
            <a:r>
              <a:rPr lang="en-GB" sz="2400" dirty="0">
                <a:ea typeface="+mn-lt"/>
                <a:cs typeface="+mn-lt"/>
              </a:rPr>
              <a:t> </a:t>
            </a:r>
            <a:r>
              <a:rPr lang="en-GB" sz="2400" dirty="0" err="1">
                <a:ea typeface="+mn-lt"/>
                <a:cs typeface="+mn-lt"/>
              </a:rPr>
              <a:t>në</a:t>
            </a:r>
            <a:r>
              <a:rPr lang="en-GB" sz="2400" dirty="0">
                <a:ea typeface="+mn-lt"/>
                <a:cs typeface="+mn-lt"/>
              </a:rPr>
              <a:t> </a:t>
            </a:r>
            <a:r>
              <a:rPr lang="en-GB" sz="2400" dirty="0" err="1">
                <a:ea typeface="+mn-lt"/>
                <a:cs typeface="+mn-lt"/>
              </a:rPr>
              <a:t>punë</a:t>
            </a:r>
            <a:r>
              <a:rPr lang="en-GB" sz="2400" dirty="0">
                <a:ea typeface="+mn-lt"/>
                <a:cs typeface="+mn-lt"/>
              </a:rPr>
              <a:t> </a:t>
            </a:r>
            <a:r>
              <a:rPr lang="en-GB" sz="2400" dirty="0" err="1">
                <a:ea typeface="+mn-lt"/>
                <a:cs typeface="+mn-lt"/>
              </a:rPr>
              <a:t>për</a:t>
            </a:r>
            <a:r>
              <a:rPr lang="en-GB" sz="2400" dirty="0">
                <a:ea typeface="+mn-lt"/>
                <a:cs typeface="+mn-lt"/>
              </a:rPr>
              <a:t> të </a:t>
            </a:r>
            <a:r>
              <a:rPr lang="en-GB" sz="2400" dirty="0" err="1">
                <a:ea typeface="+mn-lt"/>
                <a:cs typeface="+mn-lt"/>
              </a:rPr>
              <a:t>gjithë</a:t>
            </a:r>
            <a:r>
              <a:rPr lang="en-GB" sz="2400" dirty="0">
                <a:ea typeface="+mn-lt"/>
                <a:cs typeface="+mn-lt"/>
              </a:rPr>
              <a:t> </a:t>
            </a:r>
            <a:r>
              <a:rPr lang="en-GB" sz="2400" dirty="0" err="1">
                <a:ea typeface="+mn-lt"/>
                <a:cs typeface="+mn-lt"/>
              </a:rPr>
              <a:t>inspektorët</a:t>
            </a:r>
            <a:r>
              <a:rPr lang="en-GB" sz="2400" dirty="0">
                <a:ea typeface="+mn-lt"/>
                <a:cs typeface="+mn-lt"/>
              </a:rPr>
              <a:t> dhe </a:t>
            </a:r>
            <a:r>
              <a:rPr lang="en-GB" sz="2400" dirty="0" err="1">
                <a:ea typeface="+mn-lt"/>
                <a:cs typeface="+mn-lt"/>
              </a:rPr>
              <a:t>rolin</a:t>
            </a:r>
            <a:r>
              <a:rPr lang="en-GB" sz="2400" dirty="0">
                <a:ea typeface="+mn-lt"/>
                <a:cs typeface="+mn-lt"/>
              </a:rPr>
              <a:t> e tyre </a:t>
            </a:r>
            <a:r>
              <a:rPr lang="en-GB" sz="2400" dirty="0" err="1">
                <a:ea typeface="+mn-lt"/>
                <a:cs typeface="+mn-lt"/>
              </a:rPr>
              <a:t>në</a:t>
            </a:r>
            <a:r>
              <a:rPr lang="en-GB" sz="2400" dirty="0">
                <a:ea typeface="+mn-lt"/>
                <a:cs typeface="+mn-lt"/>
              </a:rPr>
              <a:t> </a:t>
            </a:r>
            <a:r>
              <a:rPr lang="en-GB" sz="2400" dirty="0" err="1">
                <a:ea typeface="+mn-lt"/>
                <a:cs typeface="+mn-lt"/>
              </a:rPr>
              <a:t>trajtimin</a:t>
            </a:r>
            <a:r>
              <a:rPr lang="en-GB" sz="2400" dirty="0">
                <a:ea typeface="+mn-lt"/>
                <a:cs typeface="+mn-lt"/>
              </a:rPr>
              <a:t> e të </a:t>
            </a:r>
            <a:r>
              <a:rPr lang="en-GB" sz="2400" dirty="0" err="1">
                <a:ea typeface="+mn-lt"/>
                <a:cs typeface="+mn-lt"/>
              </a:rPr>
              <a:t>njëjtave</a:t>
            </a:r>
            <a:r>
              <a:rPr lang="en-GB" sz="2400" dirty="0">
                <a:ea typeface="+mn-lt"/>
                <a:cs typeface="+mn-lt"/>
              </a:rPr>
              <a:t>.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470318378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B2D1BB4D-02AE-4480-9B9D-FECB9756C1CA}"/>
              </a:ext>
            </a:extLst>
          </p:cNvPr>
          <p:cNvSpPr txBox="1"/>
          <p:nvPr/>
        </p:nvSpPr>
        <p:spPr>
          <a:xfrm>
            <a:off x="587140" y="130933"/>
            <a:ext cx="10842859" cy="703782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800" b="1" dirty="0" err="1"/>
              <a:t>Për</a:t>
            </a:r>
            <a:r>
              <a:rPr lang="en-US" sz="2800" b="1" dirty="0"/>
              <a:t> </a:t>
            </a:r>
            <a:r>
              <a:rPr lang="en-US" sz="2800" b="1" dirty="0" err="1"/>
              <a:t>Institucionin</a:t>
            </a:r>
            <a:r>
              <a:rPr lang="en-US" sz="2800" b="1" dirty="0"/>
              <a:t> e </a:t>
            </a:r>
            <a:r>
              <a:rPr lang="en-US" sz="2800" b="1" dirty="0" err="1"/>
              <a:t>Avokatit</a:t>
            </a:r>
            <a:r>
              <a:rPr lang="en-US" sz="2800" b="1" dirty="0"/>
              <a:t> të </a:t>
            </a:r>
            <a:r>
              <a:rPr lang="en-US" sz="2800" b="1" dirty="0" err="1"/>
              <a:t>Popullit</a:t>
            </a:r>
            <a:endParaRPr lang="en-US" sz="2000" b="1" dirty="0">
              <a:ea typeface="Tahoma"/>
              <a:cs typeface="Tahoma"/>
            </a:endParaRPr>
          </a:p>
          <a:p>
            <a:endParaRPr lang="sq" dirty="0">
              <a:ea typeface="Tahoma"/>
              <a:cs typeface="Tahoma"/>
            </a:endParaRPr>
          </a:p>
          <a:p>
            <a:pPr marL="285750" indent="-285750">
              <a:spcBef>
                <a:spcPts val="1000"/>
              </a:spcBef>
              <a:buFont typeface="Arial"/>
              <a:buChar char="•"/>
            </a:pPr>
            <a:r>
              <a:rPr lang="en-GB" sz="2400" dirty="0" err="1">
                <a:ea typeface="+mn-lt"/>
                <a:cs typeface="+mn-lt"/>
              </a:rPr>
              <a:t>Përfundoni</a:t>
            </a:r>
            <a:r>
              <a:rPr lang="en-GB" sz="2400" dirty="0">
                <a:ea typeface="+mn-lt"/>
                <a:cs typeface="+mn-lt"/>
              </a:rPr>
              <a:t> </a:t>
            </a:r>
            <a:r>
              <a:rPr lang="en-GB" sz="2400" dirty="0" err="1">
                <a:ea typeface="+mn-lt"/>
                <a:cs typeface="+mn-lt"/>
              </a:rPr>
              <a:t>rishikimin</a:t>
            </a:r>
            <a:r>
              <a:rPr lang="en-GB" sz="2400" dirty="0">
                <a:ea typeface="+mn-lt"/>
                <a:cs typeface="+mn-lt"/>
              </a:rPr>
              <a:t> e </a:t>
            </a:r>
            <a:r>
              <a:rPr lang="en-GB" sz="2400" dirty="0" err="1">
                <a:ea typeface="+mn-lt"/>
                <a:cs typeface="+mn-lt"/>
              </a:rPr>
              <a:t>bazës</a:t>
            </a:r>
            <a:r>
              <a:rPr lang="en-GB" sz="2400" dirty="0">
                <a:ea typeface="+mn-lt"/>
                <a:cs typeface="+mn-lt"/>
              </a:rPr>
              <a:t> </a:t>
            </a:r>
            <a:r>
              <a:rPr lang="en-GB" sz="2400" dirty="0" err="1">
                <a:ea typeface="+mn-lt"/>
                <a:cs typeface="+mn-lt"/>
              </a:rPr>
              <a:t>së</a:t>
            </a:r>
            <a:r>
              <a:rPr lang="en-GB" sz="2400" dirty="0">
                <a:ea typeface="+mn-lt"/>
                <a:cs typeface="+mn-lt"/>
              </a:rPr>
              <a:t> të </a:t>
            </a:r>
            <a:r>
              <a:rPr lang="en-GB" sz="2400" dirty="0" err="1">
                <a:ea typeface="+mn-lt"/>
                <a:cs typeface="+mn-lt"/>
              </a:rPr>
              <a:t>dhënave</a:t>
            </a:r>
            <a:r>
              <a:rPr lang="en-GB" sz="2400" dirty="0">
                <a:ea typeface="+mn-lt"/>
                <a:cs typeface="+mn-lt"/>
              </a:rPr>
              <a:t> të IAP-</a:t>
            </a:r>
            <a:r>
              <a:rPr lang="en-GB" sz="2400" dirty="0" err="1">
                <a:ea typeface="+mn-lt"/>
                <a:cs typeface="+mn-lt"/>
              </a:rPr>
              <a:t>së</a:t>
            </a:r>
            <a:r>
              <a:rPr lang="en-GB" sz="2400" dirty="0">
                <a:ea typeface="+mn-lt"/>
                <a:cs typeface="+mn-lt"/>
              </a:rPr>
              <a:t>, duke </a:t>
            </a:r>
            <a:r>
              <a:rPr lang="en-GB" sz="2400" dirty="0" err="1">
                <a:ea typeface="+mn-lt"/>
                <a:cs typeface="+mn-lt"/>
              </a:rPr>
              <a:t>përfshirë</a:t>
            </a:r>
            <a:r>
              <a:rPr lang="en-GB" sz="2400" dirty="0">
                <a:ea typeface="+mn-lt"/>
                <a:cs typeface="+mn-lt"/>
              </a:rPr>
              <a:t> të </a:t>
            </a:r>
            <a:r>
              <a:rPr lang="en-GB" sz="2400" dirty="0" err="1">
                <a:ea typeface="+mn-lt"/>
                <a:cs typeface="+mn-lt"/>
              </a:rPr>
              <a:t>dhënat</a:t>
            </a:r>
            <a:r>
              <a:rPr lang="en-GB" sz="2400" dirty="0">
                <a:ea typeface="+mn-lt"/>
                <a:cs typeface="+mn-lt"/>
              </a:rPr>
              <a:t> e </a:t>
            </a:r>
            <a:r>
              <a:rPr lang="en-GB" sz="2400" dirty="0" err="1">
                <a:ea typeface="+mn-lt"/>
                <a:cs typeface="+mn-lt"/>
              </a:rPr>
              <a:t>klasifikuara</a:t>
            </a:r>
            <a:r>
              <a:rPr lang="en-GB" sz="2400" dirty="0">
                <a:ea typeface="+mn-lt"/>
                <a:cs typeface="+mn-lt"/>
              </a:rPr>
              <a:t> </a:t>
            </a:r>
            <a:r>
              <a:rPr lang="en-GB" sz="2400" dirty="0" err="1">
                <a:ea typeface="+mn-lt"/>
                <a:cs typeface="+mn-lt"/>
              </a:rPr>
              <a:t>sipas</a:t>
            </a:r>
            <a:r>
              <a:rPr lang="en-GB" sz="2400" dirty="0">
                <a:ea typeface="+mn-lt"/>
                <a:cs typeface="+mn-lt"/>
              </a:rPr>
              <a:t> </a:t>
            </a:r>
            <a:r>
              <a:rPr lang="en-GB" sz="2400" dirty="0" err="1">
                <a:ea typeface="+mn-lt"/>
                <a:cs typeface="+mn-lt"/>
              </a:rPr>
              <a:t>gjinisë</a:t>
            </a:r>
            <a:r>
              <a:rPr lang="en-GB" sz="2400" dirty="0">
                <a:ea typeface="+mn-lt"/>
                <a:cs typeface="+mn-lt"/>
              </a:rPr>
              <a:t> dhe </a:t>
            </a:r>
            <a:r>
              <a:rPr lang="en-GB" sz="2400" dirty="0" err="1">
                <a:ea typeface="+mn-lt"/>
                <a:cs typeface="+mn-lt"/>
              </a:rPr>
              <a:t>shënimin</a:t>
            </a:r>
            <a:r>
              <a:rPr lang="en-GB" sz="2400" dirty="0">
                <a:ea typeface="+mn-lt"/>
                <a:cs typeface="+mn-lt"/>
              </a:rPr>
              <a:t> e </a:t>
            </a:r>
            <a:r>
              <a:rPr lang="en-GB" sz="2400" dirty="0" err="1">
                <a:ea typeface="+mn-lt"/>
                <a:cs typeface="+mn-lt"/>
              </a:rPr>
              <a:t>rasteve</a:t>
            </a:r>
            <a:r>
              <a:rPr lang="en-GB" sz="2400" dirty="0">
                <a:ea typeface="+mn-lt"/>
                <a:cs typeface="+mn-lt"/>
              </a:rPr>
              <a:t> </a:t>
            </a:r>
            <a:r>
              <a:rPr lang="en-GB" sz="2400" dirty="0" err="1">
                <a:ea typeface="+mn-lt"/>
                <a:cs typeface="+mn-lt"/>
              </a:rPr>
              <a:t>që</a:t>
            </a:r>
            <a:r>
              <a:rPr lang="en-GB" sz="2400" dirty="0">
                <a:ea typeface="+mn-lt"/>
                <a:cs typeface="+mn-lt"/>
              </a:rPr>
              <a:t> </a:t>
            </a:r>
            <a:r>
              <a:rPr lang="en-GB" sz="2400" dirty="0" err="1">
                <a:ea typeface="+mn-lt"/>
                <a:cs typeface="+mn-lt"/>
              </a:rPr>
              <a:t>përfshijnë</a:t>
            </a:r>
            <a:r>
              <a:rPr lang="en-GB" sz="2400" dirty="0">
                <a:ea typeface="+mn-lt"/>
                <a:cs typeface="+mn-lt"/>
              </a:rPr>
              <a:t> </a:t>
            </a:r>
            <a:r>
              <a:rPr lang="en-GB" sz="2400" dirty="0" err="1">
                <a:ea typeface="+mn-lt"/>
                <a:cs typeface="+mn-lt"/>
              </a:rPr>
              <a:t>diskriminim</a:t>
            </a:r>
            <a:r>
              <a:rPr lang="en-GB" sz="2400" dirty="0">
                <a:ea typeface="+mn-lt"/>
                <a:cs typeface="+mn-lt"/>
              </a:rPr>
              <a:t> me </a:t>
            </a:r>
            <a:r>
              <a:rPr lang="en-GB" sz="2400" dirty="0" err="1">
                <a:ea typeface="+mn-lt"/>
                <a:cs typeface="+mn-lt"/>
              </a:rPr>
              <a:t>bazë</a:t>
            </a:r>
            <a:r>
              <a:rPr lang="en-GB" sz="2400" dirty="0">
                <a:ea typeface="+mn-lt"/>
                <a:cs typeface="+mn-lt"/>
              </a:rPr>
              <a:t> </a:t>
            </a:r>
            <a:r>
              <a:rPr lang="en-GB" sz="2400" dirty="0" err="1">
                <a:ea typeface="+mn-lt"/>
                <a:cs typeface="+mn-lt"/>
              </a:rPr>
              <a:t>gjinore</a:t>
            </a:r>
            <a:r>
              <a:rPr lang="en-GB" sz="2400" dirty="0">
                <a:ea typeface="+mn-lt"/>
                <a:cs typeface="+mn-lt"/>
              </a:rPr>
              <a:t> </a:t>
            </a:r>
            <a:r>
              <a:rPr lang="en-GB" sz="2400" dirty="0" err="1">
                <a:ea typeface="+mn-lt"/>
                <a:cs typeface="+mn-lt"/>
              </a:rPr>
              <a:t>në</a:t>
            </a:r>
            <a:r>
              <a:rPr lang="en-GB" sz="2400" dirty="0">
                <a:ea typeface="+mn-lt"/>
                <a:cs typeface="+mn-lt"/>
              </a:rPr>
              <a:t> </a:t>
            </a:r>
            <a:r>
              <a:rPr lang="en-GB" sz="2400" dirty="0" err="1">
                <a:ea typeface="+mn-lt"/>
                <a:cs typeface="+mn-lt"/>
              </a:rPr>
              <a:t>punë</a:t>
            </a:r>
            <a:r>
              <a:rPr lang="en-GB" sz="2400" dirty="0">
                <a:ea typeface="+mn-lt"/>
                <a:cs typeface="+mn-lt"/>
              </a:rPr>
              <a:t>.</a:t>
            </a:r>
          </a:p>
          <a:p>
            <a:pPr marL="285750" indent="-285750">
              <a:spcBef>
                <a:spcPts val="1000"/>
              </a:spcBef>
              <a:buFont typeface="Arial"/>
              <a:buChar char="•"/>
            </a:pPr>
            <a:r>
              <a:rPr lang="en-GB" sz="2400" dirty="0" err="1">
                <a:ea typeface="+mn-lt"/>
                <a:cs typeface="+mn-lt"/>
              </a:rPr>
              <a:t>Merrni</a:t>
            </a:r>
            <a:r>
              <a:rPr lang="en-GB" sz="2400" dirty="0">
                <a:ea typeface="+mn-lt"/>
                <a:cs typeface="+mn-lt"/>
              </a:rPr>
              <a:t> </a:t>
            </a:r>
            <a:r>
              <a:rPr lang="en-GB" sz="2400" dirty="0" err="1">
                <a:ea typeface="+mn-lt"/>
                <a:cs typeface="+mn-lt"/>
              </a:rPr>
              <a:t>parasysh</a:t>
            </a:r>
            <a:r>
              <a:rPr lang="en-GB" sz="2400" dirty="0">
                <a:ea typeface="+mn-lt"/>
                <a:cs typeface="+mn-lt"/>
              </a:rPr>
              <a:t> të </a:t>
            </a:r>
            <a:r>
              <a:rPr lang="en-GB" sz="2400" dirty="0" err="1">
                <a:ea typeface="+mn-lt"/>
                <a:cs typeface="+mn-lt"/>
              </a:rPr>
              <a:t>siguroni</a:t>
            </a:r>
            <a:r>
              <a:rPr lang="en-GB" sz="2400" dirty="0">
                <a:ea typeface="+mn-lt"/>
                <a:cs typeface="+mn-lt"/>
              </a:rPr>
              <a:t> </a:t>
            </a:r>
            <a:r>
              <a:rPr lang="en-GB" sz="2400" dirty="0" err="1">
                <a:ea typeface="+mn-lt"/>
                <a:cs typeface="+mn-lt"/>
              </a:rPr>
              <a:t>që</a:t>
            </a:r>
            <a:r>
              <a:rPr lang="en-GB" sz="2400" dirty="0">
                <a:ea typeface="+mn-lt"/>
                <a:cs typeface="+mn-lt"/>
              </a:rPr>
              <a:t> </a:t>
            </a:r>
            <a:r>
              <a:rPr lang="en-GB" sz="2400" dirty="0" err="1">
                <a:ea typeface="+mn-lt"/>
                <a:cs typeface="+mn-lt"/>
              </a:rPr>
              <a:t>gratë</a:t>
            </a:r>
            <a:r>
              <a:rPr lang="en-GB" sz="2400" dirty="0">
                <a:ea typeface="+mn-lt"/>
                <a:cs typeface="+mn-lt"/>
              </a:rPr>
              <a:t> </a:t>
            </a:r>
            <a:r>
              <a:rPr lang="en-GB" sz="2400" dirty="0" err="1">
                <a:ea typeface="+mn-lt"/>
                <a:cs typeface="+mn-lt"/>
              </a:rPr>
              <a:t>përfaqësuese</a:t>
            </a:r>
            <a:r>
              <a:rPr lang="en-GB" sz="2400" dirty="0">
                <a:ea typeface="+mn-lt"/>
                <a:cs typeface="+mn-lt"/>
              </a:rPr>
              <a:t> të IAP-</a:t>
            </a:r>
            <a:r>
              <a:rPr lang="en-GB" sz="2400" dirty="0" err="1">
                <a:ea typeface="+mn-lt"/>
                <a:cs typeface="+mn-lt"/>
              </a:rPr>
              <a:t>së</a:t>
            </a:r>
            <a:r>
              <a:rPr lang="en-GB" sz="2400" dirty="0">
                <a:ea typeface="+mn-lt"/>
                <a:cs typeface="+mn-lt"/>
              </a:rPr>
              <a:t> të </a:t>
            </a:r>
            <a:r>
              <a:rPr lang="en-GB" sz="2400" dirty="0" err="1">
                <a:ea typeface="+mn-lt"/>
                <a:cs typeface="+mn-lt"/>
              </a:rPr>
              <a:t>jenë</a:t>
            </a:r>
            <a:r>
              <a:rPr lang="en-GB" sz="2400" dirty="0">
                <a:ea typeface="+mn-lt"/>
                <a:cs typeface="+mn-lt"/>
              </a:rPr>
              <a:t> të disponueshme </a:t>
            </a:r>
            <a:r>
              <a:rPr lang="en-GB" sz="2400" dirty="0" err="1">
                <a:ea typeface="+mn-lt"/>
                <a:cs typeface="+mn-lt"/>
              </a:rPr>
              <a:t>për</a:t>
            </a:r>
            <a:r>
              <a:rPr lang="en-GB" sz="2400" dirty="0">
                <a:ea typeface="+mn-lt"/>
                <a:cs typeface="+mn-lt"/>
              </a:rPr>
              <a:t> të </a:t>
            </a:r>
            <a:r>
              <a:rPr lang="en-GB" sz="2400" dirty="0" err="1">
                <a:ea typeface="+mn-lt"/>
                <a:cs typeface="+mn-lt"/>
              </a:rPr>
              <a:t>takuar</a:t>
            </a:r>
            <a:r>
              <a:rPr lang="en-GB" sz="2400" dirty="0">
                <a:ea typeface="+mn-lt"/>
                <a:cs typeface="+mn-lt"/>
              </a:rPr>
              <a:t> </a:t>
            </a:r>
            <a:r>
              <a:rPr lang="en-GB" sz="2400" dirty="0" err="1">
                <a:ea typeface="+mn-lt"/>
                <a:cs typeface="+mn-lt"/>
              </a:rPr>
              <a:t>gratë</a:t>
            </a:r>
            <a:r>
              <a:rPr lang="en-GB" sz="2400" dirty="0">
                <a:ea typeface="+mn-lt"/>
                <a:cs typeface="+mn-lt"/>
              </a:rPr>
              <a:t> </a:t>
            </a:r>
            <a:r>
              <a:rPr lang="en-GB" sz="2400" dirty="0" err="1">
                <a:ea typeface="+mn-lt"/>
                <a:cs typeface="+mn-lt"/>
              </a:rPr>
              <a:t>që</a:t>
            </a:r>
            <a:r>
              <a:rPr lang="en-GB" sz="2400" dirty="0">
                <a:ea typeface="+mn-lt"/>
                <a:cs typeface="+mn-lt"/>
              </a:rPr>
              <a:t> </a:t>
            </a:r>
            <a:r>
              <a:rPr lang="en-GB" sz="2400" dirty="0" err="1">
                <a:ea typeface="+mn-lt"/>
                <a:cs typeface="+mn-lt"/>
              </a:rPr>
              <a:t>kanë</a:t>
            </a:r>
            <a:r>
              <a:rPr lang="en-GB" sz="2400" dirty="0">
                <a:ea typeface="+mn-lt"/>
                <a:cs typeface="+mn-lt"/>
              </a:rPr>
              <a:t> </a:t>
            </a:r>
            <a:r>
              <a:rPr lang="en-GB" sz="2400" dirty="0" err="1">
                <a:ea typeface="+mn-lt"/>
                <a:cs typeface="+mn-lt"/>
              </a:rPr>
              <a:t>përjetuar</a:t>
            </a:r>
            <a:r>
              <a:rPr lang="en-GB" sz="2400" dirty="0">
                <a:ea typeface="+mn-lt"/>
                <a:cs typeface="+mn-lt"/>
              </a:rPr>
              <a:t> </a:t>
            </a:r>
            <a:r>
              <a:rPr lang="en-GB" sz="2400" dirty="0" err="1">
                <a:ea typeface="+mn-lt"/>
                <a:cs typeface="+mn-lt"/>
              </a:rPr>
              <a:t>diskriminimin</a:t>
            </a:r>
            <a:r>
              <a:rPr lang="en-GB" sz="2400" dirty="0">
                <a:ea typeface="+mn-lt"/>
                <a:cs typeface="+mn-lt"/>
              </a:rPr>
              <a:t> </a:t>
            </a:r>
            <a:r>
              <a:rPr lang="en-GB" sz="2400" dirty="0" err="1">
                <a:ea typeface="+mn-lt"/>
                <a:cs typeface="+mn-lt"/>
              </a:rPr>
              <a:t>në</a:t>
            </a:r>
            <a:r>
              <a:rPr lang="en-GB" sz="2400" dirty="0">
                <a:ea typeface="+mn-lt"/>
                <a:cs typeface="+mn-lt"/>
              </a:rPr>
              <a:t> </a:t>
            </a:r>
            <a:r>
              <a:rPr lang="en-GB" sz="2400" dirty="0" err="1">
                <a:ea typeface="+mn-lt"/>
                <a:cs typeface="+mn-lt"/>
              </a:rPr>
              <a:t>bazë</a:t>
            </a:r>
            <a:r>
              <a:rPr lang="en-GB" sz="2400" dirty="0">
                <a:ea typeface="+mn-lt"/>
                <a:cs typeface="+mn-lt"/>
              </a:rPr>
              <a:t> </a:t>
            </a:r>
            <a:r>
              <a:rPr lang="en-GB" sz="2400" dirty="0" err="1">
                <a:ea typeface="+mn-lt"/>
                <a:cs typeface="+mn-lt"/>
              </a:rPr>
              <a:t>gjinore</a:t>
            </a:r>
            <a:r>
              <a:rPr lang="en-GB" sz="2400" dirty="0">
                <a:ea typeface="+mn-lt"/>
                <a:cs typeface="+mn-lt"/>
              </a:rPr>
              <a:t>.</a:t>
            </a:r>
          </a:p>
          <a:p>
            <a:pPr marL="285750" indent="-285750">
              <a:spcBef>
                <a:spcPts val="1000"/>
              </a:spcBef>
              <a:buFont typeface="Arial"/>
              <a:buChar char="•"/>
            </a:pPr>
            <a:r>
              <a:rPr lang="en-GB" sz="2400" dirty="0" err="1">
                <a:ea typeface="+mn-lt"/>
                <a:cs typeface="+mn-lt"/>
              </a:rPr>
              <a:t>Sigurohuni</a:t>
            </a:r>
            <a:r>
              <a:rPr lang="en-GB" sz="2400" dirty="0">
                <a:ea typeface="+mn-lt"/>
                <a:cs typeface="+mn-lt"/>
              </a:rPr>
              <a:t> </a:t>
            </a:r>
            <a:r>
              <a:rPr lang="en-GB" sz="2400" dirty="0" err="1">
                <a:ea typeface="+mn-lt"/>
                <a:cs typeface="+mn-lt"/>
              </a:rPr>
              <a:t>që</a:t>
            </a:r>
            <a:r>
              <a:rPr lang="en-GB" sz="2400" dirty="0">
                <a:ea typeface="+mn-lt"/>
                <a:cs typeface="+mn-lt"/>
              </a:rPr>
              <a:t> të </a:t>
            </a:r>
            <a:r>
              <a:rPr lang="en-GB" sz="2400" dirty="0" err="1">
                <a:ea typeface="+mn-lt"/>
                <a:cs typeface="+mn-lt"/>
              </a:rPr>
              <a:t>gjitha</a:t>
            </a:r>
            <a:r>
              <a:rPr lang="en-GB" sz="2400" dirty="0">
                <a:ea typeface="+mn-lt"/>
                <a:cs typeface="+mn-lt"/>
              </a:rPr>
              <a:t> </a:t>
            </a:r>
            <a:r>
              <a:rPr lang="en-GB" sz="2400" dirty="0" err="1">
                <a:ea typeface="+mn-lt"/>
                <a:cs typeface="+mn-lt"/>
              </a:rPr>
              <a:t>zyrat</a:t>
            </a:r>
            <a:r>
              <a:rPr lang="en-GB" sz="2400" dirty="0">
                <a:ea typeface="+mn-lt"/>
                <a:cs typeface="+mn-lt"/>
              </a:rPr>
              <a:t> e IAP-</a:t>
            </a:r>
            <a:r>
              <a:rPr lang="en-GB" sz="2400" dirty="0" err="1">
                <a:ea typeface="+mn-lt"/>
                <a:cs typeface="+mn-lt"/>
              </a:rPr>
              <a:t>së</a:t>
            </a:r>
            <a:r>
              <a:rPr lang="en-GB" sz="2400" dirty="0">
                <a:ea typeface="+mn-lt"/>
                <a:cs typeface="+mn-lt"/>
              </a:rPr>
              <a:t> të </a:t>
            </a:r>
            <a:r>
              <a:rPr lang="en-GB" sz="2400" dirty="0" err="1">
                <a:ea typeface="+mn-lt"/>
                <a:cs typeface="+mn-lt"/>
              </a:rPr>
              <a:t>kenë</a:t>
            </a:r>
            <a:r>
              <a:rPr lang="en-GB" sz="2400" dirty="0">
                <a:ea typeface="+mn-lt"/>
                <a:cs typeface="+mn-lt"/>
              </a:rPr>
              <a:t> </a:t>
            </a:r>
            <a:r>
              <a:rPr lang="en-GB" sz="2400" dirty="0" err="1">
                <a:ea typeface="+mn-lt"/>
                <a:cs typeface="+mn-lt"/>
              </a:rPr>
              <a:t>hapësira</a:t>
            </a:r>
            <a:r>
              <a:rPr lang="en-GB" sz="2400" dirty="0">
                <a:ea typeface="+mn-lt"/>
                <a:cs typeface="+mn-lt"/>
              </a:rPr>
              <a:t> konfidenciale të disponueshme </a:t>
            </a:r>
            <a:r>
              <a:rPr lang="en-GB" sz="2400" dirty="0" err="1">
                <a:ea typeface="+mn-lt"/>
                <a:cs typeface="+mn-lt"/>
              </a:rPr>
              <a:t>për</a:t>
            </a:r>
            <a:r>
              <a:rPr lang="en-GB" sz="2400" dirty="0">
                <a:ea typeface="+mn-lt"/>
                <a:cs typeface="+mn-lt"/>
              </a:rPr>
              <a:t> </a:t>
            </a:r>
            <a:r>
              <a:rPr lang="en-GB" sz="2400" dirty="0" err="1">
                <a:ea typeface="+mn-lt"/>
                <a:cs typeface="+mn-lt"/>
              </a:rPr>
              <a:t>përfaqësuesit</a:t>
            </a:r>
            <a:r>
              <a:rPr lang="en-GB" sz="2400" dirty="0">
                <a:ea typeface="+mn-lt"/>
                <a:cs typeface="+mn-lt"/>
              </a:rPr>
              <a:t> e IAP-</a:t>
            </a:r>
            <a:r>
              <a:rPr lang="en-GB" sz="2400" dirty="0" err="1">
                <a:ea typeface="+mn-lt"/>
                <a:cs typeface="+mn-lt"/>
              </a:rPr>
              <a:t>së</a:t>
            </a:r>
            <a:r>
              <a:rPr lang="en-GB" sz="2400" dirty="0">
                <a:ea typeface="+mn-lt"/>
                <a:cs typeface="+mn-lt"/>
              </a:rPr>
              <a:t> </a:t>
            </a:r>
            <a:r>
              <a:rPr lang="en-GB" sz="2400" dirty="0" err="1">
                <a:ea typeface="+mn-lt"/>
                <a:cs typeface="+mn-lt"/>
              </a:rPr>
              <a:t>për</a:t>
            </a:r>
            <a:r>
              <a:rPr lang="en-GB" sz="2400" dirty="0">
                <a:ea typeface="+mn-lt"/>
                <a:cs typeface="+mn-lt"/>
              </a:rPr>
              <a:t> të </a:t>
            </a:r>
            <a:r>
              <a:rPr lang="en-GB" sz="2400" dirty="0" err="1">
                <a:ea typeface="+mn-lt"/>
                <a:cs typeface="+mn-lt"/>
              </a:rPr>
              <a:t>takuar</a:t>
            </a:r>
            <a:r>
              <a:rPr lang="en-GB" sz="2400" dirty="0">
                <a:ea typeface="+mn-lt"/>
                <a:cs typeface="+mn-lt"/>
              </a:rPr>
              <a:t> </a:t>
            </a:r>
            <a:r>
              <a:rPr lang="en-GB" sz="2400" dirty="0" err="1">
                <a:ea typeface="+mn-lt"/>
                <a:cs typeface="+mn-lt"/>
              </a:rPr>
              <a:t>gra</a:t>
            </a:r>
            <a:r>
              <a:rPr lang="en-GB" sz="2400" dirty="0">
                <a:ea typeface="+mn-lt"/>
                <a:cs typeface="+mn-lt"/>
              </a:rPr>
              <a:t> dhe </a:t>
            </a:r>
            <a:r>
              <a:rPr lang="en-GB" sz="2400" dirty="0" err="1">
                <a:ea typeface="+mn-lt"/>
                <a:cs typeface="+mn-lt"/>
              </a:rPr>
              <a:t>akterë</a:t>
            </a:r>
            <a:r>
              <a:rPr lang="en-GB" sz="2400" dirty="0">
                <a:ea typeface="+mn-lt"/>
                <a:cs typeface="+mn-lt"/>
              </a:rPr>
              <a:t> të </a:t>
            </a:r>
            <a:r>
              <a:rPr lang="en-GB" sz="2400" dirty="0" err="1">
                <a:ea typeface="+mn-lt"/>
                <a:cs typeface="+mn-lt"/>
              </a:rPr>
              <a:t>tjerë</a:t>
            </a:r>
            <a:r>
              <a:rPr lang="en-GB" sz="2400" dirty="0">
                <a:ea typeface="+mn-lt"/>
                <a:cs typeface="+mn-lt"/>
              </a:rPr>
              <a:t>.</a:t>
            </a:r>
          </a:p>
          <a:p>
            <a:pPr marL="285750" indent="-285750">
              <a:spcBef>
                <a:spcPts val="1000"/>
              </a:spcBef>
              <a:buFont typeface="Arial"/>
              <a:buChar char="•"/>
            </a:pPr>
            <a:r>
              <a:rPr lang="en-GB" sz="2400" dirty="0" err="1">
                <a:ea typeface="+mn-lt"/>
                <a:cs typeface="+mn-lt"/>
              </a:rPr>
              <a:t>Në</a:t>
            </a:r>
            <a:r>
              <a:rPr lang="en-GB" sz="2400" dirty="0">
                <a:ea typeface="+mn-lt"/>
                <a:cs typeface="+mn-lt"/>
              </a:rPr>
              <a:t> </a:t>
            </a:r>
            <a:r>
              <a:rPr lang="en-GB" sz="2400" dirty="0" err="1">
                <a:ea typeface="+mn-lt"/>
                <a:cs typeface="+mn-lt"/>
              </a:rPr>
              <a:t>bashkëpunim</a:t>
            </a:r>
            <a:r>
              <a:rPr lang="en-GB" sz="2400" dirty="0">
                <a:ea typeface="+mn-lt"/>
                <a:cs typeface="+mn-lt"/>
              </a:rPr>
              <a:t> të </a:t>
            </a:r>
            <a:r>
              <a:rPr lang="en-GB" sz="2400" dirty="0" err="1">
                <a:ea typeface="+mn-lt"/>
                <a:cs typeface="+mn-lt"/>
              </a:rPr>
              <a:t>ngushtë</a:t>
            </a:r>
            <a:r>
              <a:rPr lang="en-GB" sz="2400" dirty="0">
                <a:ea typeface="+mn-lt"/>
                <a:cs typeface="+mn-lt"/>
              </a:rPr>
              <a:t> me OSHC-të, </a:t>
            </a:r>
            <a:r>
              <a:rPr lang="en-GB" sz="2400" dirty="0" err="1">
                <a:ea typeface="+mn-lt"/>
                <a:cs typeface="+mn-lt"/>
              </a:rPr>
              <a:t>Inspektoratin</a:t>
            </a:r>
            <a:r>
              <a:rPr lang="en-GB" sz="2400" dirty="0">
                <a:ea typeface="+mn-lt"/>
                <a:cs typeface="+mn-lt"/>
              </a:rPr>
              <a:t> e </a:t>
            </a:r>
            <a:r>
              <a:rPr lang="en-GB" sz="2400" dirty="0" err="1">
                <a:ea typeface="+mn-lt"/>
                <a:cs typeface="+mn-lt"/>
              </a:rPr>
              <a:t>Punës</a:t>
            </a:r>
            <a:r>
              <a:rPr lang="en-GB" sz="2400" dirty="0">
                <a:ea typeface="+mn-lt"/>
                <a:cs typeface="+mn-lt"/>
              </a:rPr>
              <a:t> dhe </a:t>
            </a:r>
            <a:r>
              <a:rPr lang="en-GB" sz="2400" dirty="0" err="1">
                <a:ea typeface="+mn-lt"/>
                <a:cs typeface="+mn-lt"/>
              </a:rPr>
              <a:t>Sindikatat</a:t>
            </a:r>
            <a:r>
              <a:rPr lang="en-GB" sz="2400" dirty="0">
                <a:ea typeface="+mn-lt"/>
                <a:cs typeface="+mn-lt"/>
              </a:rPr>
              <a:t>, </a:t>
            </a:r>
            <a:r>
              <a:rPr lang="en-GB" sz="2400" dirty="0" err="1">
                <a:ea typeface="+mn-lt"/>
                <a:cs typeface="+mn-lt"/>
              </a:rPr>
              <a:t>organizoni</a:t>
            </a:r>
            <a:r>
              <a:rPr lang="en-GB" sz="2400" dirty="0">
                <a:ea typeface="+mn-lt"/>
                <a:cs typeface="+mn-lt"/>
              </a:rPr>
              <a:t> </a:t>
            </a:r>
            <a:r>
              <a:rPr lang="en-GB" sz="2400" dirty="0" err="1">
                <a:ea typeface="+mn-lt"/>
                <a:cs typeface="+mn-lt"/>
              </a:rPr>
              <a:t>fushata</a:t>
            </a:r>
            <a:r>
              <a:rPr lang="en-GB" sz="2400" dirty="0">
                <a:ea typeface="+mn-lt"/>
                <a:cs typeface="+mn-lt"/>
              </a:rPr>
              <a:t> të </a:t>
            </a:r>
            <a:r>
              <a:rPr lang="en-GB" sz="2400" dirty="0" err="1">
                <a:ea typeface="+mn-lt"/>
                <a:cs typeface="+mn-lt"/>
              </a:rPr>
              <a:t>rregullta</a:t>
            </a:r>
            <a:r>
              <a:rPr lang="en-GB" sz="2400" dirty="0">
                <a:ea typeface="+mn-lt"/>
                <a:cs typeface="+mn-lt"/>
              </a:rPr>
              <a:t> ndërgjegjësuese </a:t>
            </a:r>
            <a:r>
              <a:rPr lang="en-GB" sz="2400" dirty="0" err="1">
                <a:ea typeface="+mn-lt"/>
                <a:cs typeface="+mn-lt"/>
              </a:rPr>
              <a:t>mbi</a:t>
            </a:r>
            <a:r>
              <a:rPr lang="en-GB" sz="2400" dirty="0">
                <a:ea typeface="+mn-lt"/>
                <a:cs typeface="+mn-lt"/>
              </a:rPr>
              <a:t> </a:t>
            </a:r>
            <a:r>
              <a:rPr lang="en-GB" sz="2400" dirty="0" err="1">
                <a:ea typeface="+mn-lt"/>
                <a:cs typeface="+mn-lt"/>
              </a:rPr>
              <a:t>diskriminimin</a:t>
            </a:r>
            <a:r>
              <a:rPr lang="en-GB" sz="2400" dirty="0">
                <a:ea typeface="+mn-lt"/>
                <a:cs typeface="+mn-lt"/>
              </a:rPr>
              <a:t> me </a:t>
            </a:r>
            <a:r>
              <a:rPr lang="en-GB" sz="2400" dirty="0" err="1">
                <a:ea typeface="+mn-lt"/>
                <a:cs typeface="+mn-lt"/>
              </a:rPr>
              <a:t>bazë</a:t>
            </a:r>
            <a:r>
              <a:rPr lang="en-GB" sz="2400" dirty="0">
                <a:ea typeface="+mn-lt"/>
                <a:cs typeface="+mn-lt"/>
              </a:rPr>
              <a:t> </a:t>
            </a:r>
            <a:r>
              <a:rPr lang="en-GB" sz="2400" dirty="0" err="1">
                <a:ea typeface="+mn-lt"/>
                <a:cs typeface="+mn-lt"/>
              </a:rPr>
              <a:t>gjinore</a:t>
            </a:r>
            <a:r>
              <a:rPr lang="en-GB" sz="2400" dirty="0">
                <a:ea typeface="+mn-lt"/>
                <a:cs typeface="+mn-lt"/>
              </a:rPr>
              <a:t> </a:t>
            </a:r>
            <a:r>
              <a:rPr lang="en-GB" sz="2400" dirty="0" err="1">
                <a:ea typeface="+mn-lt"/>
                <a:cs typeface="+mn-lt"/>
              </a:rPr>
              <a:t>në</a:t>
            </a:r>
            <a:r>
              <a:rPr lang="en-GB" sz="2400" dirty="0">
                <a:ea typeface="+mn-lt"/>
                <a:cs typeface="+mn-lt"/>
              </a:rPr>
              <a:t> </a:t>
            </a:r>
            <a:r>
              <a:rPr lang="en-GB" sz="2400" dirty="0" err="1">
                <a:ea typeface="+mn-lt"/>
                <a:cs typeface="+mn-lt"/>
              </a:rPr>
              <a:t>drejtim</a:t>
            </a:r>
            <a:r>
              <a:rPr lang="en-GB" sz="2400" dirty="0">
                <a:ea typeface="+mn-lt"/>
                <a:cs typeface="+mn-lt"/>
              </a:rPr>
              <a:t> të </a:t>
            </a:r>
            <a:r>
              <a:rPr lang="en-GB" sz="2400" dirty="0" err="1">
                <a:ea typeface="+mn-lt"/>
                <a:cs typeface="+mn-lt"/>
              </a:rPr>
              <a:t>rritjes</a:t>
            </a:r>
            <a:r>
              <a:rPr lang="en-GB" sz="2400" dirty="0">
                <a:ea typeface="+mn-lt"/>
                <a:cs typeface="+mn-lt"/>
              </a:rPr>
              <a:t> </a:t>
            </a:r>
            <a:r>
              <a:rPr lang="en-GB" sz="2400" dirty="0" err="1">
                <a:ea typeface="+mn-lt"/>
                <a:cs typeface="+mn-lt"/>
              </a:rPr>
              <a:t>së</a:t>
            </a:r>
            <a:r>
              <a:rPr lang="en-GB" sz="2400" dirty="0">
                <a:ea typeface="+mn-lt"/>
                <a:cs typeface="+mn-lt"/>
              </a:rPr>
              <a:t> </a:t>
            </a:r>
            <a:r>
              <a:rPr lang="en-GB" sz="2400" dirty="0" err="1">
                <a:ea typeface="+mn-lt"/>
                <a:cs typeface="+mn-lt"/>
              </a:rPr>
              <a:t>njohurive</a:t>
            </a:r>
            <a:r>
              <a:rPr lang="en-GB" sz="2400" dirty="0">
                <a:ea typeface="+mn-lt"/>
                <a:cs typeface="+mn-lt"/>
              </a:rPr>
              <a:t> të </a:t>
            </a:r>
            <a:r>
              <a:rPr lang="en-GB" sz="2400" dirty="0" err="1">
                <a:ea typeface="+mn-lt"/>
                <a:cs typeface="+mn-lt"/>
              </a:rPr>
              <a:t>qytetarëve</a:t>
            </a:r>
            <a:r>
              <a:rPr lang="en-GB" sz="2400" dirty="0">
                <a:ea typeface="+mn-lt"/>
                <a:cs typeface="+mn-lt"/>
              </a:rPr>
              <a:t> </a:t>
            </a:r>
            <a:r>
              <a:rPr lang="en-GB" sz="2400" dirty="0" err="1">
                <a:ea typeface="+mn-lt"/>
                <a:cs typeface="+mn-lt"/>
              </a:rPr>
              <a:t>për</a:t>
            </a:r>
            <a:r>
              <a:rPr lang="en-GB" sz="2400" dirty="0">
                <a:ea typeface="+mn-lt"/>
                <a:cs typeface="+mn-lt"/>
              </a:rPr>
              <a:t> </a:t>
            </a:r>
            <a:r>
              <a:rPr lang="en-GB" sz="2400" dirty="0" err="1">
                <a:ea typeface="+mn-lt"/>
                <a:cs typeface="+mn-lt"/>
              </a:rPr>
              <a:t>atë</a:t>
            </a:r>
            <a:r>
              <a:rPr lang="en-GB" sz="2400" dirty="0">
                <a:ea typeface="+mn-lt"/>
                <a:cs typeface="+mn-lt"/>
              </a:rPr>
              <a:t> </a:t>
            </a:r>
            <a:r>
              <a:rPr lang="en-GB" sz="2400" dirty="0" err="1">
                <a:ea typeface="+mn-lt"/>
                <a:cs typeface="+mn-lt"/>
              </a:rPr>
              <a:t>që</a:t>
            </a:r>
            <a:r>
              <a:rPr lang="en-GB" sz="2400" dirty="0">
                <a:ea typeface="+mn-lt"/>
                <a:cs typeface="+mn-lt"/>
              </a:rPr>
              <a:t> </a:t>
            </a:r>
            <a:r>
              <a:rPr lang="en-GB" sz="2400" dirty="0" err="1">
                <a:ea typeface="+mn-lt"/>
                <a:cs typeface="+mn-lt"/>
              </a:rPr>
              <a:t>ajo</a:t>
            </a:r>
            <a:r>
              <a:rPr lang="en-GB" sz="2400" dirty="0">
                <a:ea typeface="+mn-lt"/>
                <a:cs typeface="+mn-lt"/>
              </a:rPr>
              <a:t> </a:t>
            </a:r>
            <a:r>
              <a:rPr lang="en-GB" sz="2400" dirty="0" err="1">
                <a:ea typeface="+mn-lt"/>
                <a:cs typeface="+mn-lt"/>
              </a:rPr>
              <a:t>përfshin</a:t>
            </a:r>
            <a:r>
              <a:rPr lang="en-GB" sz="2400" dirty="0">
                <a:ea typeface="+mn-lt"/>
                <a:cs typeface="+mn-lt"/>
              </a:rPr>
              <a:t>, </a:t>
            </a:r>
            <a:r>
              <a:rPr lang="en-GB" sz="2400" dirty="0" err="1">
                <a:ea typeface="+mn-lt"/>
                <a:cs typeface="+mn-lt"/>
              </a:rPr>
              <a:t>si</a:t>
            </a:r>
            <a:r>
              <a:rPr lang="en-GB" sz="2400" dirty="0">
                <a:ea typeface="+mn-lt"/>
                <a:cs typeface="+mn-lt"/>
              </a:rPr>
              <a:t> </a:t>
            </a:r>
            <a:r>
              <a:rPr lang="en-GB" sz="2400" dirty="0" err="1">
                <a:ea typeface="+mn-lt"/>
                <a:cs typeface="+mn-lt"/>
              </a:rPr>
              <a:t>mund</a:t>
            </a:r>
            <a:r>
              <a:rPr lang="en-GB" sz="2400" dirty="0">
                <a:ea typeface="+mn-lt"/>
                <a:cs typeface="+mn-lt"/>
              </a:rPr>
              <a:t> </a:t>
            </a:r>
            <a:r>
              <a:rPr lang="en-GB" sz="2400" dirty="0" err="1">
                <a:ea typeface="+mn-lt"/>
                <a:cs typeface="+mn-lt"/>
              </a:rPr>
              <a:t>ata</a:t>
            </a:r>
            <a:r>
              <a:rPr lang="en-GB" sz="2400" dirty="0">
                <a:ea typeface="+mn-lt"/>
                <a:cs typeface="+mn-lt"/>
              </a:rPr>
              <a:t> të </a:t>
            </a:r>
            <a:r>
              <a:rPr lang="en-GB" sz="2400" dirty="0" err="1">
                <a:ea typeface="+mn-lt"/>
                <a:cs typeface="+mn-lt"/>
              </a:rPr>
              <a:t>paraqesin</a:t>
            </a:r>
            <a:r>
              <a:rPr lang="en-GB" sz="2400" dirty="0">
                <a:ea typeface="+mn-lt"/>
                <a:cs typeface="+mn-lt"/>
              </a:rPr>
              <a:t> </a:t>
            </a:r>
            <a:r>
              <a:rPr lang="en-GB" sz="2400" dirty="0" err="1">
                <a:ea typeface="+mn-lt"/>
                <a:cs typeface="+mn-lt"/>
              </a:rPr>
              <a:t>pretendime</a:t>
            </a:r>
            <a:r>
              <a:rPr lang="en-GB" sz="2400" dirty="0">
                <a:ea typeface="+mn-lt"/>
                <a:cs typeface="+mn-lt"/>
              </a:rPr>
              <a:t> dhe </a:t>
            </a:r>
            <a:r>
              <a:rPr lang="en-GB" sz="2400" dirty="0" err="1">
                <a:ea typeface="+mn-lt"/>
                <a:cs typeface="+mn-lt"/>
              </a:rPr>
              <a:t>çfarë</a:t>
            </a:r>
            <a:r>
              <a:rPr lang="en-GB" sz="2400" dirty="0">
                <a:ea typeface="+mn-lt"/>
                <a:cs typeface="+mn-lt"/>
              </a:rPr>
              <a:t> </a:t>
            </a:r>
            <a:r>
              <a:rPr lang="en-GB" sz="2400" dirty="0" err="1">
                <a:ea typeface="+mn-lt"/>
                <a:cs typeface="+mn-lt"/>
              </a:rPr>
              <a:t>mbështetje</a:t>
            </a:r>
            <a:r>
              <a:rPr lang="en-GB" sz="2400" dirty="0">
                <a:ea typeface="+mn-lt"/>
                <a:cs typeface="+mn-lt"/>
              </a:rPr>
              <a:t> </a:t>
            </a:r>
            <a:r>
              <a:rPr lang="en-GB" sz="2400" dirty="0" err="1">
                <a:ea typeface="+mn-lt"/>
                <a:cs typeface="+mn-lt"/>
              </a:rPr>
              <a:t>mund</a:t>
            </a:r>
            <a:r>
              <a:rPr lang="en-GB" sz="2400" dirty="0">
                <a:ea typeface="+mn-lt"/>
                <a:cs typeface="+mn-lt"/>
              </a:rPr>
              <a:t> të </a:t>
            </a:r>
            <a:r>
              <a:rPr lang="en-GB" sz="2400" dirty="0" err="1">
                <a:ea typeface="+mn-lt"/>
                <a:cs typeface="+mn-lt"/>
              </a:rPr>
              <a:t>ofrojë</a:t>
            </a:r>
            <a:r>
              <a:rPr lang="en-GB" sz="2400" dirty="0">
                <a:ea typeface="+mn-lt"/>
                <a:cs typeface="+mn-lt"/>
              </a:rPr>
              <a:t> IAP-</a:t>
            </a:r>
            <a:r>
              <a:rPr lang="en-GB" sz="2400" dirty="0" err="1">
                <a:ea typeface="+mn-lt"/>
                <a:cs typeface="+mn-lt"/>
              </a:rPr>
              <a:t>ja</a:t>
            </a:r>
            <a:r>
              <a:rPr lang="en-GB" sz="2400" dirty="0">
                <a:ea typeface="+mn-lt"/>
                <a:cs typeface="+mn-lt"/>
              </a:rPr>
              <a:t>.</a:t>
            </a:r>
          </a:p>
          <a:p>
            <a:endParaRPr lang="sq-AL" b="1" dirty="0"/>
          </a:p>
          <a:p>
            <a:endParaRPr lang="sq" dirty="0">
              <a:ea typeface="Tahoma"/>
              <a:cs typeface="Tahoma"/>
            </a:endParaRPr>
          </a:p>
        </p:txBody>
      </p:sp>
    </p:spTree>
    <p:extLst>
      <p:ext uri="{BB962C8B-B14F-4D97-AF65-F5344CB8AC3E}">
        <p14:creationId xmlns:p14="http://schemas.microsoft.com/office/powerpoint/2010/main" val="3222450640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B2D1BB4D-02AE-4480-9B9D-FECB9756C1CA}"/>
              </a:ext>
            </a:extLst>
          </p:cNvPr>
          <p:cNvSpPr txBox="1"/>
          <p:nvPr/>
        </p:nvSpPr>
        <p:spPr>
          <a:xfrm>
            <a:off x="493183" y="-504968"/>
            <a:ext cx="11394013" cy="7754943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endParaRPr lang="en-US" sz="2800" b="1" dirty="0"/>
          </a:p>
          <a:p>
            <a:r>
              <a:rPr lang="en-US" sz="2800" b="1" dirty="0" err="1"/>
              <a:t>Për</a:t>
            </a:r>
            <a:r>
              <a:rPr lang="en-US" sz="2800" b="1" dirty="0"/>
              <a:t> </a:t>
            </a:r>
            <a:r>
              <a:rPr lang="en-US" sz="2800" b="1" dirty="0" err="1"/>
              <a:t>Sindikatat</a:t>
            </a:r>
            <a:r>
              <a:rPr lang="en-US" sz="2800" b="1" dirty="0"/>
              <a:t> e </a:t>
            </a:r>
            <a:r>
              <a:rPr lang="en-US" sz="2800" b="1" dirty="0" err="1"/>
              <a:t>Punës</a:t>
            </a:r>
            <a:endParaRPr lang="en-US" sz="2800" b="1" dirty="0">
              <a:ea typeface="Tahoma"/>
              <a:cs typeface="Tahoma"/>
            </a:endParaRPr>
          </a:p>
          <a:p>
            <a:pPr marL="285750" indent="-285750">
              <a:lnSpc>
                <a:spcPct val="90000"/>
              </a:lnSpc>
              <a:spcBef>
                <a:spcPts val="1000"/>
              </a:spcBef>
              <a:buFont typeface="Arial"/>
              <a:buChar char="•"/>
            </a:pPr>
            <a:r>
              <a:rPr lang="en-GB" sz="2400" dirty="0" err="1">
                <a:ea typeface="+mn-lt"/>
                <a:cs typeface="+mn-lt"/>
              </a:rPr>
              <a:t>Mblidhni</a:t>
            </a:r>
            <a:r>
              <a:rPr lang="en-GB" sz="2400" dirty="0">
                <a:ea typeface="+mn-lt"/>
                <a:cs typeface="+mn-lt"/>
              </a:rPr>
              <a:t> të </a:t>
            </a:r>
            <a:r>
              <a:rPr lang="en-GB" sz="2400" dirty="0" err="1">
                <a:ea typeface="+mn-lt"/>
                <a:cs typeface="+mn-lt"/>
              </a:rPr>
              <a:t>dhëna</a:t>
            </a:r>
            <a:r>
              <a:rPr lang="en-GB" sz="2400" dirty="0">
                <a:ea typeface="+mn-lt"/>
                <a:cs typeface="+mn-lt"/>
              </a:rPr>
              <a:t> </a:t>
            </a:r>
            <a:r>
              <a:rPr lang="en-GB" sz="2400" dirty="0" err="1">
                <a:ea typeface="+mn-lt"/>
                <a:cs typeface="+mn-lt"/>
              </a:rPr>
              <a:t>për</a:t>
            </a:r>
            <a:r>
              <a:rPr lang="en-GB" sz="2400" dirty="0">
                <a:ea typeface="+mn-lt"/>
                <a:cs typeface="+mn-lt"/>
              </a:rPr>
              <a:t> </a:t>
            </a:r>
            <a:r>
              <a:rPr lang="en-GB" sz="2400" dirty="0" err="1">
                <a:ea typeface="+mn-lt"/>
                <a:cs typeface="+mn-lt"/>
              </a:rPr>
              <a:t>rastet</a:t>
            </a:r>
            <a:r>
              <a:rPr lang="en-GB" sz="2400" dirty="0">
                <a:ea typeface="+mn-lt"/>
                <a:cs typeface="+mn-lt"/>
              </a:rPr>
              <a:t> e </a:t>
            </a:r>
            <a:r>
              <a:rPr lang="en-GB" sz="2400" dirty="0" err="1">
                <a:ea typeface="+mn-lt"/>
                <a:cs typeface="+mn-lt"/>
              </a:rPr>
              <a:t>diskriminimit</a:t>
            </a:r>
            <a:r>
              <a:rPr lang="en-GB" sz="2400" dirty="0">
                <a:ea typeface="+mn-lt"/>
                <a:cs typeface="+mn-lt"/>
              </a:rPr>
              <a:t> me </a:t>
            </a:r>
            <a:r>
              <a:rPr lang="en-GB" sz="2400" dirty="0" err="1">
                <a:ea typeface="+mn-lt"/>
                <a:cs typeface="+mn-lt"/>
              </a:rPr>
              <a:t>bazë</a:t>
            </a:r>
            <a:r>
              <a:rPr lang="en-GB" sz="2400" dirty="0">
                <a:ea typeface="+mn-lt"/>
                <a:cs typeface="+mn-lt"/>
              </a:rPr>
              <a:t> </a:t>
            </a:r>
            <a:r>
              <a:rPr lang="en-GB" sz="2400" dirty="0" err="1">
                <a:ea typeface="+mn-lt"/>
                <a:cs typeface="+mn-lt"/>
              </a:rPr>
              <a:t>gjinore</a:t>
            </a:r>
            <a:r>
              <a:rPr lang="en-GB" sz="2400" dirty="0">
                <a:ea typeface="+mn-lt"/>
                <a:cs typeface="+mn-lt"/>
              </a:rPr>
              <a:t> </a:t>
            </a:r>
            <a:r>
              <a:rPr lang="en-GB" sz="2400" dirty="0" err="1">
                <a:ea typeface="+mn-lt"/>
                <a:cs typeface="+mn-lt"/>
              </a:rPr>
              <a:t>sipas</a:t>
            </a:r>
            <a:r>
              <a:rPr lang="en-GB" sz="2400" dirty="0">
                <a:ea typeface="+mn-lt"/>
                <a:cs typeface="+mn-lt"/>
              </a:rPr>
              <a:t> </a:t>
            </a:r>
            <a:r>
              <a:rPr lang="en-GB" sz="2400" dirty="0" err="1">
                <a:ea typeface="+mn-lt"/>
                <a:cs typeface="+mn-lt"/>
              </a:rPr>
              <a:t>gjinisë</a:t>
            </a:r>
            <a:r>
              <a:rPr lang="en-GB" sz="2400" dirty="0">
                <a:ea typeface="+mn-lt"/>
                <a:cs typeface="+mn-lt"/>
              </a:rPr>
              <a:t> dhe </a:t>
            </a:r>
            <a:r>
              <a:rPr lang="en-GB" sz="2400" dirty="0" err="1">
                <a:ea typeface="+mn-lt"/>
                <a:cs typeface="+mn-lt"/>
              </a:rPr>
              <a:t>shkeljeve</a:t>
            </a:r>
            <a:r>
              <a:rPr lang="en-GB" sz="2400" dirty="0">
                <a:ea typeface="+mn-lt"/>
                <a:cs typeface="+mn-lt"/>
              </a:rPr>
              <a:t>.</a:t>
            </a:r>
          </a:p>
          <a:p>
            <a:pPr marL="285750" indent="-285750">
              <a:lnSpc>
                <a:spcPct val="90000"/>
              </a:lnSpc>
              <a:spcBef>
                <a:spcPts val="1000"/>
              </a:spcBef>
              <a:buFont typeface="Arial"/>
              <a:buChar char="•"/>
            </a:pPr>
            <a:r>
              <a:rPr lang="en-GB" sz="2400" dirty="0" err="1">
                <a:ea typeface="+mn-lt"/>
                <a:cs typeface="+mn-lt"/>
              </a:rPr>
              <a:t>Siguroni</a:t>
            </a:r>
            <a:r>
              <a:rPr lang="en-GB" sz="2400" dirty="0">
                <a:ea typeface="+mn-lt"/>
                <a:cs typeface="+mn-lt"/>
              </a:rPr>
              <a:t> se </a:t>
            </a:r>
            <a:r>
              <a:rPr lang="en-GB" sz="2400" dirty="0" err="1">
                <a:ea typeface="+mn-lt"/>
                <a:cs typeface="+mn-lt"/>
              </a:rPr>
              <a:t>politikat</a:t>
            </a:r>
            <a:r>
              <a:rPr lang="en-GB" sz="2400" dirty="0">
                <a:ea typeface="+mn-lt"/>
                <a:cs typeface="+mn-lt"/>
              </a:rPr>
              <a:t> </a:t>
            </a:r>
            <a:r>
              <a:rPr lang="en-GB" sz="2400" dirty="0" err="1">
                <a:ea typeface="+mn-lt"/>
                <a:cs typeface="+mn-lt"/>
              </a:rPr>
              <a:t>kundër</a:t>
            </a:r>
            <a:r>
              <a:rPr lang="en-GB" sz="2400" dirty="0">
                <a:ea typeface="+mn-lt"/>
                <a:cs typeface="+mn-lt"/>
              </a:rPr>
              <a:t> </a:t>
            </a:r>
            <a:r>
              <a:rPr lang="en-GB" sz="2400" dirty="0" err="1">
                <a:ea typeface="+mn-lt"/>
                <a:cs typeface="+mn-lt"/>
              </a:rPr>
              <a:t>diskriminimit</a:t>
            </a:r>
            <a:r>
              <a:rPr lang="en-GB" sz="2400" dirty="0">
                <a:ea typeface="+mn-lt"/>
                <a:cs typeface="+mn-lt"/>
              </a:rPr>
              <a:t> me </a:t>
            </a:r>
            <a:r>
              <a:rPr lang="en-GB" sz="2400" dirty="0" err="1">
                <a:ea typeface="+mn-lt"/>
                <a:cs typeface="+mn-lt"/>
              </a:rPr>
              <a:t>bazë</a:t>
            </a:r>
            <a:r>
              <a:rPr lang="en-GB" sz="2400" dirty="0">
                <a:ea typeface="+mn-lt"/>
                <a:cs typeface="+mn-lt"/>
              </a:rPr>
              <a:t> </a:t>
            </a:r>
            <a:r>
              <a:rPr lang="en-GB" sz="2400" dirty="0" err="1">
                <a:ea typeface="+mn-lt"/>
                <a:cs typeface="+mn-lt"/>
              </a:rPr>
              <a:t>gjinore</a:t>
            </a:r>
            <a:r>
              <a:rPr lang="en-GB" sz="2400" dirty="0">
                <a:ea typeface="+mn-lt"/>
                <a:cs typeface="+mn-lt"/>
              </a:rPr>
              <a:t> dhe </a:t>
            </a:r>
            <a:r>
              <a:rPr lang="en-GB" sz="2400" dirty="0" err="1">
                <a:ea typeface="+mn-lt"/>
                <a:cs typeface="+mn-lt"/>
              </a:rPr>
              <a:t>mundësive</a:t>
            </a:r>
            <a:r>
              <a:rPr lang="en-GB" sz="2400" dirty="0">
                <a:ea typeface="+mn-lt"/>
                <a:cs typeface="+mn-lt"/>
              </a:rPr>
              <a:t> të </a:t>
            </a:r>
            <a:r>
              <a:rPr lang="en-GB" sz="2400" dirty="0" err="1">
                <a:ea typeface="+mn-lt"/>
                <a:cs typeface="+mn-lt"/>
              </a:rPr>
              <a:t>barabarta</a:t>
            </a:r>
            <a:r>
              <a:rPr lang="en-GB" sz="2400" dirty="0">
                <a:ea typeface="+mn-lt"/>
                <a:cs typeface="+mn-lt"/>
              </a:rPr>
              <a:t> </a:t>
            </a:r>
            <a:r>
              <a:rPr lang="en-GB" sz="2400" dirty="0" err="1">
                <a:ea typeface="+mn-lt"/>
                <a:cs typeface="+mn-lt"/>
              </a:rPr>
              <a:t>janë</a:t>
            </a:r>
            <a:r>
              <a:rPr lang="en-GB" sz="2400" dirty="0">
                <a:ea typeface="+mn-lt"/>
                <a:cs typeface="+mn-lt"/>
              </a:rPr>
              <a:t> </a:t>
            </a:r>
            <a:r>
              <a:rPr lang="en-GB" sz="2400" dirty="0" err="1">
                <a:ea typeface="+mn-lt"/>
                <a:cs typeface="+mn-lt"/>
              </a:rPr>
              <a:t>vendosur</a:t>
            </a:r>
            <a:r>
              <a:rPr lang="en-GB" sz="2400" dirty="0">
                <a:ea typeface="+mn-lt"/>
                <a:cs typeface="+mn-lt"/>
              </a:rPr>
              <a:t> dhe </a:t>
            </a:r>
            <a:r>
              <a:rPr lang="en-GB" sz="2400" dirty="0" err="1">
                <a:ea typeface="+mn-lt"/>
                <a:cs typeface="+mn-lt"/>
              </a:rPr>
              <a:t>zbatuar</a:t>
            </a:r>
            <a:r>
              <a:rPr lang="en-GB" sz="2400" dirty="0">
                <a:ea typeface="+mn-lt"/>
                <a:cs typeface="+mn-lt"/>
              </a:rPr>
              <a:t>.</a:t>
            </a:r>
          </a:p>
          <a:p>
            <a:pPr marL="285750" indent="-285750">
              <a:lnSpc>
                <a:spcPct val="90000"/>
              </a:lnSpc>
              <a:spcBef>
                <a:spcPts val="1000"/>
              </a:spcBef>
              <a:buFont typeface="Arial"/>
              <a:buChar char="•"/>
            </a:pPr>
            <a:r>
              <a:rPr lang="en-GB" sz="2400" dirty="0" err="1">
                <a:ea typeface="+mn-lt"/>
                <a:cs typeface="+mn-lt"/>
              </a:rPr>
              <a:t>Siguroni</a:t>
            </a:r>
            <a:r>
              <a:rPr lang="en-GB" sz="2400" dirty="0">
                <a:ea typeface="+mn-lt"/>
                <a:cs typeface="+mn-lt"/>
              </a:rPr>
              <a:t> </a:t>
            </a:r>
            <a:r>
              <a:rPr lang="en-GB" sz="2400" dirty="0" err="1">
                <a:ea typeface="+mn-lt"/>
                <a:cs typeface="+mn-lt"/>
              </a:rPr>
              <a:t>trajnime</a:t>
            </a:r>
            <a:r>
              <a:rPr lang="en-GB" sz="2400" dirty="0">
                <a:ea typeface="+mn-lt"/>
                <a:cs typeface="+mn-lt"/>
              </a:rPr>
              <a:t> të </a:t>
            </a:r>
            <a:r>
              <a:rPr lang="en-GB" sz="2400" dirty="0" err="1">
                <a:ea typeface="+mn-lt"/>
                <a:cs typeface="+mn-lt"/>
              </a:rPr>
              <a:t>mëtejshme</a:t>
            </a:r>
            <a:r>
              <a:rPr lang="en-GB" sz="2400" dirty="0">
                <a:ea typeface="+mn-lt"/>
                <a:cs typeface="+mn-lt"/>
              </a:rPr>
              <a:t> </a:t>
            </a:r>
            <a:r>
              <a:rPr lang="en-GB" sz="2400" dirty="0" err="1">
                <a:ea typeface="+mn-lt"/>
                <a:cs typeface="+mn-lt"/>
              </a:rPr>
              <a:t>për</a:t>
            </a:r>
            <a:r>
              <a:rPr lang="en-GB" sz="2400" dirty="0">
                <a:ea typeface="+mn-lt"/>
                <a:cs typeface="+mn-lt"/>
              </a:rPr>
              <a:t> të </a:t>
            </a:r>
            <a:r>
              <a:rPr lang="en-GB" sz="2400" dirty="0" err="1">
                <a:ea typeface="+mn-lt"/>
                <a:cs typeface="+mn-lt"/>
              </a:rPr>
              <a:t>gjithë</a:t>
            </a:r>
            <a:r>
              <a:rPr lang="en-GB" sz="2400" dirty="0">
                <a:ea typeface="+mn-lt"/>
                <a:cs typeface="+mn-lt"/>
              </a:rPr>
              <a:t> </a:t>
            </a:r>
            <a:r>
              <a:rPr lang="en-GB" sz="2400" dirty="0" err="1">
                <a:ea typeface="+mn-lt"/>
                <a:cs typeface="+mn-lt"/>
              </a:rPr>
              <a:t>përfaqësuesit</a:t>
            </a:r>
            <a:r>
              <a:rPr lang="en-GB" sz="2400" dirty="0">
                <a:ea typeface="+mn-lt"/>
                <a:cs typeface="+mn-lt"/>
              </a:rPr>
              <a:t> e </a:t>
            </a:r>
            <a:r>
              <a:rPr lang="en-GB" sz="2400" dirty="0" err="1">
                <a:ea typeface="+mn-lt"/>
                <a:cs typeface="+mn-lt"/>
              </a:rPr>
              <a:t>sindikatave</a:t>
            </a:r>
            <a:r>
              <a:rPr lang="en-GB" sz="2400" dirty="0">
                <a:ea typeface="+mn-lt"/>
                <a:cs typeface="+mn-lt"/>
              </a:rPr>
              <a:t> </a:t>
            </a:r>
            <a:r>
              <a:rPr lang="en-GB" sz="2400" dirty="0" err="1">
                <a:ea typeface="+mn-lt"/>
                <a:cs typeface="+mn-lt"/>
              </a:rPr>
              <a:t>mbi</a:t>
            </a:r>
            <a:r>
              <a:rPr lang="en-GB" sz="2400" dirty="0">
                <a:ea typeface="+mn-lt"/>
                <a:cs typeface="+mn-lt"/>
              </a:rPr>
              <a:t> </a:t>
            </a:r>
            <a:r>
              <a:rPr lang="en-GB" sz="2400" dirty="0" err="1">
                <a:ea typeface="+mn-lt"/>
                <a:cs typeface="+mn-lt"/>
              </a:rPr>
              <a:t>kornizën</a:t>
            </a:r>
            <a:r>
              <a:rPr lang="en-GB" sz="2400" dirty="0">
                <a:ea typeface="+mn-lt"/>
                <a:cs typeface="+mn-lt"/>
              </a:rPr>
              <a:t> </a:t>
            </a:r>
            <a:r>
              <a:rPr lang="en-GB" sz="2400" dirty="0" err="1">
                <a:ea typeface="+mn-lt"/>
                <a:cs typeface="+mn-lt"/>
              </a:rPr>
              <a:t>ligjore</a:t>
            </a:r>
            <a:r>
              <a:rPr lang="en-GB" sz="2400" dirty="0">
                <a:ea typeface="+mn-lt"/>
                <a:cs typeface="+mn-lt"/>
              </a:rPr>
              <a:t> </a:t>
            </a:r>
            <a:r>
              <a:rPr lang="en-GB" sz="2400" dirty="0" err="1">
                <a:ea typeface="+mn-lt"/>
                <a:cs typeface="+mn-lt"/>
              </a:rPr>
              <a:t>relevante</a:t>
            </a:r>
            <a:r>
              <a:rPr lang="en-GB" sz="2400" dirty="0">
                <a:ea typeface="+mn-lt"/>
                <a:cs typeface="+mn-lt"/>
              </a:rPr>
              <a:t> </a:t>
            </a:r>
            <a:r>
              <a:rPr lang="en-GB" sz="2400" dirty="0" err="1">
                <a:ea typeface="+mn-lt"/>
                <a:cs typeface="+mn-lt"/>
              </a:rPr>
              <a:t>për</a:t>
            </a:r>
            <a:r>
              <a:rPr lang="en-GB" sz="2400" dirty="0">
                <a:ea typeface="+mn-lt"/>
                <a:cs typeface="+mn-lt"/>
              </a:rPr>
              <a:t> </a:t>
            </a:r>
            <a:r>
              <a:rPr lang="en-GB" sz="2400" dirty="0" err="1">
                <a:ea typeface="+mn-lt"/>
                <a:cs typeface="+mn-lt"/>
              </a:rPr>
              <a:t>diskriminimin</a:t>
            </a:r>
            <a:r>
              <a:rPr lang="en-GB" sz="2400" dirty="0">
                <a:ea typeface="+mn-lt"/>
                <a:cs typeface="+mn-lt"/>
              </a:rPr>
              <a:t> me </a:t>
            </a:r>
            <a:r>
              <a:rPr lang="en-GB" sz="2400" dirty="0" err="1">
                <a:ea typeface="+mn-lt"/>
                <a:cs typeface="+mn-lt"/>
              </a:rPr>
              <a:t>bazë</a:t>
            </a:r>
            <a:r>
              <a:rPr lang="en-GB" sz="2400" dirty="0">
                <a:ea typeface="+mn-lt"/>
                <a:cs typeface="+mn-lt"/>
              </a:rPr>
              <a:t> </a:t>
            </a:r>
            <a:r>
              <a:rPr lang="en-GB" sz="2400" dirty="0" err="1">
                <a:ea typeface="+mn-lt"/>
                <a:cs typeface="+mn-lt"/>
              </a:rPr>
              <a:t>gjinore</a:t>
            </a:r>
            <a:r>
              <a:rPr lang="en-GB" sz="2400" dirty="0">
                <a:ea typeface="+mn-lt"/>
                <a:cs typeface="+mn-lt"/>
              </a:rPr>
              <a:t> </a:t>
            </a:r>
            <a:r>
              <a:rPr lang="en-GB" sz="2400" dirty="0" err="1">
                <a:ea typeface="+mn-lt"/>
                <a:cs typeface="+mn-lt"/>
              </a:rPr>
              <a:t>në</a:t>
            </a:r>
            <a:r>
              <a:rPr lang="en-GB" sz="2400" dirty="0">
                <a:ea typeface="+mn-lt"/>
                <a:cs typeface="+mn-lt"/>
              </a:rPr>
              <a:t> </a:t>
            </a:r>
            <a:r>
              <a:rPr lang="en-GB" sz="2400" dirty="0" err="1">
                <a:ea typeface="+mn-lt"/>
                <a:cs typeface="+mn-lt"/>
              </a:rPr>
              <a:t>punë</a:t>
            </a:r>
            <a:r>
              <a:rPr lang="en-GB" sz="2400" dirty="0">
                <a:ea typeface="+mn-lt"/>
                <a:cs typeface="+mn-lt"/>
              </a:rPr>
              <a:t> dhe </a:t>
            </a:r>
            <a:r>
              <a:rPr lang="en-GB" sz="2400" dirty="0" err="1">
                <a:ea typeface="+mn-lt"/>
                <a:cs typeface="+mn-lt"/>
              </a:rPr>
              <a:t>mënyrën</a:t>
            </a:r>
            <a:r>
              <a:rPr lang="en-GB" sz="2400" dirty="0">
                <a:ea typeface="+mn-lt"/>
                <a:cs typeface="+mn-lt"/>
              </a:rPr>
              <a:t> e </a:t>
            </a:r>
            <a:r>
              <a:rPr lang="en-GB" sz="2400" dirty="0" err="1">
                <a:ea typeface="+mn-lt"/>
                <a:cs typeface="+mn-lt"/>
              </a:rPr>
              <a:t>raportimit</a:t>
            </a:r>
            <a:r>
              <a:rPr lang="en-GB" sz="2400" dirty="0">
                <a:ea typeface="+mn-lt"/>
                <a:cs typeface="+mn-lt"/>
              </a:rPr>
              <a:t> të </a:t>
            </a:r>
            <a:r>
              <a:rPr lang="en-GB" sz="2400" dirty="0" err="1">
                <a:ea typeface="+mn-lt"/>
                <a:cs typeface="+mn-lt"/>
              </a:rPr>
              <a:t>tij</a:t>
            </a:r>
            <a:r>
              <a:rPr lang="en-GB" sz="2400" dirty="0">
                <a:ea typeface="+mn-lt"/>
                <a:cs typeface="+mn-lt"/>
              </a:rPr>
              <a:t>.</a:t>
            </a:r>
          </a:p>
          <a:p>
            <a:pPr marL="285750" indent="-285750">
              <a:lnSpc>
                <a:spcPct val="90000"/>
              </a:lnSpc>
              <a:spcBef>
                <a:spcPts val="1000"/>
              </a:spcBef>
              <a:buFont typeface="Arial"/>
              <a:buChar char="•"/>
            </a:pPr>
            <a:r>
              <a:rPr lang="en-GB" sz="2400" dirty="0" err="1">
                <a:ea typeface="+mn-lt"/>
                <a:cs typeface="+mn-lt"/>
              </a:rPr>
              <a:t>Lansoni</a:t>
            </a:r>
            <a:r>
              <a:rPr lang="en-GB" sz="2400" dirty="0">
                <a:ea typeface="+mn-lt"/>
                <a:cs typeface="+mn-lt"/>
              </a:rPr>
              <a:t> </a:t>
            </a:r>
            <a:r>
              <a:rPr lang="en-GB" sz="2400" dirty="0" err="1">
                <a:ea typeface="+mn-lt"/>
                <a:cs typeface="+mn-lt"/>
              </a:rPr>
              <a:t>fushata</a:t>
            </a:r>
            <a:r>
              <a:rPr lang="en-GB" sz="2400" dirty="0">
                <a:ea typeface="+mn-lt"/>
                <a:cs typeface="+mn-lt"/>
              </a:rPr>
              <a:t> </a:t>
            </a:r>
            <a:r>
              <a:rPr lang="en-GB" sz="2400" dirty="0" err="1">
                <a:ea typeface="+mn-lt"/>
                <a:cs typeface="+mn-lt"/>
              </a:rPr>
              <a:t>informuese</a:t>
            </a:r>
            <a:r>
              <a:rPr lang="en-GB" sz="2400" dirty="0">
                <a:ea typeface="+mn-lt"/>
                <a:cs typeface="+mn-lt"/>
              </a:rPr>
              <a:t> </a:t>
            </a:r>
            <a:r>
              <a:rPr lang="en-GB" sz="2400" dirty="0" err="1">
                <a:ea typeface="+mn-lt"/>
                <a:cs typeface="+mn-lt"/>
              </a:rPr>
              <a:t>në</a:t>
            </a:r>
            <a:r>
              <a:rPr lang="en-GB" sz="2400" dirty="0">
                <a:ea typeface="+mn-lt"/>
                <a:cs typeface="+mn-lt"/>
              </a:rPr>
              <a:t> </a:t>
            </a:r>
            <a:r>
              <a:rPr lang="en-GB" sz="2400" dirty="0" err="1">
                <a:ea typeface="+mn-lt"/>
                <a:cs typeface="+mn-lt"/>
              </a:rPr>
              <a:t>terren</a:t>
            </a:r>
            <a:r>
              <a:rPr lang="en-GB" sz="2400" dirty="0">
                <a:ea typeface="+mn-lt"/>
                <a:cs typeface="+mn-lt"/>
              </a:rPr>
              <a:t> </a:t>
            </a:r>
            <a:r>
              <a:rPr lang="en-GB" sz="2400" dirty="0" err="1">
                <a:ea typeface="+mn-lt"/>
                <a:cs typeface="+mn-lt"/>
              </a:rPr>
              <a:t>për</a:t>
            </a:r>
            <a:r>
              <a:rPr lang="en-GB" sz="2400" dirty="0">
                <a:ea typeface="+mn-lt"/>
                <a:cs typeface="+mn-lt"/>
              </a:rPr>
              <a:t> të </a:t>
            </a:r>
            <a:r>
              <a:rPr lang="en-GB" sz="2400" dirty="0" err="1">
                <a:ea typeface="+mn-lt"/>
                <a:cs typeface="+mn-lt"/>
              </a:rPr>
              <a:t>informuar</a:t>
            </a:r>
            <a:r>
              <a:rPr lang="en-GB" sz="2400" dirty="0">
                <a:ea typeface="+mn-lt"/>
                <a:cs typeface="+mn-lt"/>
              </a:rPr>
              <a:t> </a:t>
            </a:r>
            <a:r>
              <a:rPr lang="en-GB" sz="2400" dirty="0" err="1">
                <a:ea typeface="+mn-lt"/>
                <a:cs typeface="+mn-lt"/>
              </a:rPr>
              <a:t>punëtorët</a:t>
            </a:r>
            <a:r>
              <a:rPr lang="en-GB" sz="2400" dirty="0">
                <a:ea typeface="+mn-lt"/>
                <a:cs typeface="+mn-lt"/>
              </a:rPr>
              <a:t> </a:t>
            </a:r>
            <a:r>
              <a:rPr lang="en-GB" sz="2400" dirty="0" err="1">
                <a:ea typeface="+mn-lt"/>
                <a:cs typeface="+mn-lt"/>
              </a:rPr>
              <a:t>për</a:t>
            </a:r>
            <a:r>
              <a:rPr lang="en-GB" sz="2400" dirty="0">
                <a:ea typeface="+mn-lt"/>
                <a:cs typeface="+mn-lt"/>
              </a:rPr>
              <a:t> </a:t>
            </a:r>
            <a:r>
              <a:rPr lang="en-GB" sz="2400" dirty="0" err="1">
                <a:ea typeface="+mn-lt"/>
                <a:cs typeface="+mn-lt"/>
              </a:rPr>
              <a:t>kornizën</a:t>
            </a:r>
            <a:r>
              <a:rPr lang="en-GB" sz="2400" dirty="0">
                <a:ea typeface="+mn-lt"/>
                <a:cs typeface="+mn-lt"/>
              </a:rPr>
              <a:t> </a:t>
            </a:r>
            <a:r>
              <a:rPr lang="en-GB" sz="2400" dirty="0" err="1">
                <a:ea typeface="+mn-lt"/>
                <a:cs typeface="+mn-lt"/>
              </a:rPr>
              <a:t>ligjore</a:t>
            </a:r>
            <a:r>
              <a:rPr lang="en-GB" sz="2400" dirty="0">
                <a:ea typeface="+mn-lt"/>
                <a:cs typeface="+mn-lt"/>
              </a:rPr>
              <a:t> </a:t>
            </a:r>
            <a:r>
              <a:rPr lang="en-GB" sz="2400" dirty="0" err="1">
                <a:ea typeface="+mn-lt"/>
                <a:cs typeface="+mn-lt"/>
              </a:rPr>
              <a:t>për</a:t>
            </a:r>
            <a:r>
              <a:rPr lang="en-GB" sz="2400" dirty="0">
                <a:ea typeface="+mn-lt"/>
                <a:cs typeface="+mn-lt"/>
              </a:rPr>
              <a:t> </a:t>
            </a:r>
            <a:r>
              <a:rPr lang="en-GB" sz="2400" dirty="0" err="1">
                <a:ea typeface="+mn-lt"/>
                <a:cs typeface="+mn-lt"/>
              </a:rPr>
              <a:t>diskriminimin</a:t>
            </a:r>
            <a:r>
              <a:rPr lang="en-GB" sz="2400" dirty="0">
                <a:ea typeface="+mn-lt"/>
                <a:cs typeface="+mn-lt"/>
              </a:rPr>
              <a:t> me </a:t>
            </a:r>
            <a:r>
              <a:rPr lang="en-GB" sz="2400" dirty="0" err="1">
                <a:ea typeface="+mn-lt"/>
                <a:cs typeface="+mn-lt"/>
              </a:rPr>
              <a:t>bazë</a:t>
            </a:r>
            <a:r>
              <a:rPr lang="en-GB" sz="2400" dirty="0">
                <a:ea typeface="+mn-lt"/>
                <a:cs typeface="+mn-lt"/>
              </a:rPr>
              <a:t> </a:t>
            </a:r>
            <a:r>
              <a:rPr lang="en-GB" sz="2400" dirty="0" err="1">
                <a:ea typeface="+mn-lt"/>
                <a:cs typeface="+mn-lt"/>
              </a:rPr>
              <a:t>gjinore</a:t>
            </a:r>
            <a:r>
              <a:rPr lang="en-GB" sz="2400" dirty="0">
                <a:ea typeface="+mn-lt"/>
                <a:cs typeface="+mn-lt"/>
              </a:rPr>
              <a:t> dhe </a:t>
            </a:r>
            <a:r>
              <a:rPr lang="en-GB" sz="2400" dirty="0" err="1">
                <a:ea typeface="+mn-lt"/>
                <a:cs typeface="+mn-lt"/>
              </a:rPr>
              <a:t>punën</a:t>
            </a:r>
            <a:r>
              <a:rPr lang="en-GB" sz="2400" dirty="0">
                <a:ea typeface="+mn-lt"/>
                <a:cs typeface="+mn-lt"/>
              </a:rPr>
              <a:t>. </a:t>
            </a:r>
            <a:r>
              <a:rPr lang="en-GB" sz="2400" dirty="0" err="1">
                <a:ea typeface="+mn-lt"/>
                <a:cs typeface="+mn-lt"/>
              </a:rPr>
              <a:t>Vazhdoni</a:t>
            </a:r>
            <a:r>
              <a:rPr lang="en-GB" sz="2400" dirty="0">
                <a:ea typeface="+mn-lt"/>
                <a:cs typeface="+mn-lt"/>
              </a:rPr>
              <a:t> të </a:t>
            </a:r>
            <a:r>
              <a:rPr lang="en-GB" sz="2400" dirty="0" err="1">
                <a:ea typeface="+mn-lt"/>
                <a:cs typeface="+mn-lt"/>
              </a:rPr>
              <a:t>bashkëpunoni</a:t>
            </a:r>
            <a:r>
              <a:rPr lang="en-GB" sz="2400" dirty="0">
                <a:ea typeface="+mn-lt"/>
                <a:cs typeface="+mn-lt"/>
              </a:rPr>
              <a:t> me OSHCG-të me </a:t>
            </a:r>
            <a:r>
              <a:rPr lang="en-GB" sz="2400" dirty="0" err="1">
                <a:ea typeface="+mn-lt"/>
                <a:cs typeface="+mn-lt"/>
              </a:rPr>
              <a:t>përvojë</a:t>
            </a:r>
            <a:r>
              <a:rPr lang="en-GB" sz="2400" dirty="0">
                <a:ea typeface="+mn-lt"/>
                <a:cs typeface="+mn-lt"/>
              </a:rPr>
              <a:t> </a:t>
            </a:r>
            <a:r>
              <a:rPr lang="en-GB" sz="2400" dirty="0" err="1">
                <a:ea typeface="+mn-lt"/>
                <a:cs typeface="+mn-lt"/>
              </a:rPr>
              <a:t>për</a:t>
            </a:r>
            <a:r>
              <a:rPr lang="en-GB" sz="2400" dirty="0">
                <a:ea typeface="+mn-lt"/>
                <a:cs typeface="+mn-lt"/>
              </a:rPr>
              <a:t> </a:t>
            </a:r>
            <a:r>
              <a:rPr lang="en-GB" sz="2400" dirty="0" err="1">
                <a:ea typeface="+mn-lt"/>
                <a:cs typeface="+mn-lt"/>
              </a:rPr>
              <a:t>një</a:t>
            </a:r>
            <a:r>
              <a:rPr lang="en-GB" sz="2400" dirty="0">
                <a:ea typeface="+mn-lt"/>
                <a:cs typeface="+mn-lt"/>
              </a:rPr>
              <a:t> </a:t>
            </a:r>
            <a:r>
              <a:rPr lang="en-GB" sz="2400" dirty="0" err="1">
                <a:ea typeface="+mn-lt"/>
                <a:cs typeface="+mn-lt"/>
              </a:rPr>
              <a:t>shtrirje</a:t>
            </a:r>
            <a:r>
              <a:rPr lang="en-GB" sz="2400" dirty="0">
                <a:ea typeface="+mn-lt"/>
                <a:cs typeface="+mn-lt"/>
              </a:rPr>
              <a:t> </a:t>
            </a:r>
            <a:r>
              <a:rPr lang="en-GB" sz="2400" dirty="0" err="1">
                <a:ea typeface="+mn-lt"/>
                <a:cs typeface="+mn-lt"/>
              </a:rPr>
              <a:t>më</a:t>
            </a:r>
            <a:r>
              <a:rPr lang="en-GB" sz="2400" dirty="0">
                <a:ea typeface="+mn-lt"/>
                <a:cs typeface="+mn-lt"/>
              </a:rPr>
              <a:t> </a:t>
            </a:r>
            <a:r>
              <a:rPr lang="en-GB" sz="2400" dirty="0" err="1">
                <a:ea typeface="+mn-lt"/>
                <a:cs typeface="+mn-lt"/>
              </a:rPr>
              <a:t>efektive</a:t>
            </a:r>
            <a:r>
              <a:rPr lang="en-GB" sz="2400" dirty="0">
                <a:ea typeface="+mn-lt"/>
                <a:cs typeface="+mn-lt"/>
              </a:rPr>
              <a:t>, duke </a:t>
            </a:r>
            <a:r>
              <a:rPr lang="en-GB" sz="2400" dirty="0" err="1">
                <a:ea typeface="+mn-lt"/>
                <a:cs typeface="+mn-lt"/>
              </a:rPr>
              <a:t>synuar</a:t>
            </a:r>
            <a:r>
              <a:rPr lang="en-GB" sz="2400" dirty="0">
                <a:ea typeface="+mn-lt"/>
                <a:cs typeface="+mn-lt"/>
              </a:rPr>
              <a:t> </a:t>
            </a:r>
            <a:r>
              <a:rPr lang="en-GB" sz="2400" dirty="0" err="1">
                <a:ea typeface="+mn-lt"/>
                <a:cs typeface="+mn-lt"/>
              </a:rPr>
              <a:t>gratë</a:t>
            </a:r>
            <a:r>
              <a:rPr lang="en-GB" sz="2400" dirty="0">
                <a:ea typeface="+mn-lt"/>
                <a:cs typeface="+mn-lt"/>
              </a:rPr>
              <a:t>.</a:t>
            </a:r>
          </a:p>
          <a:p>
            <a:pPr marL="285750" indent="-285750">
              <a:lnSpc>
                <a:spcPct val="90000"/>
              </a:lnSpc>
              <a:spcBef>
                <a:spcPts val="1000"/>
              </a:spcBef>
              <a:buFont typeface="Arial"/>
              <a:buChar char="•"/>
            </a:pPr>
            <a:r>
              <a:rPr lang="en-GB" sz="2400" dirty="0" err="1">
                <a:ea typeface="+mn-lt"/>
                <a:cs typeface="+mn-lt"/>
              </a:rPr>
              <a:t>Përmirësoni</a:t>
            </a:r>
            <a:r>
              <a:rPr lang="en-GB" sz="2400" dirty="0">
                <a:ea typeface="+mn-lt"/>
                <a:cs typeface="+mn-lt"/>
              </a:rPr>
              <a:t> </a:t>
            </a:r>
            <a:r>
              <a:rPr lang="en-GB" sz="2400" dirty="0" err="1">
                <a:ea typeface="+mn-lt"/>
                <a:cs typeface="+mn-lt"/>
              </a:rPr>
              <a:t>ndërgjegjësimin</a:t>
            </a:r>
            <a:r>
              <a:rPr lang="en-GB" sz="2400" dirty="0">
                <a:ea typeface="+mn-lt"/>
                <a:cs typeface="+mn-lt"/>
              </a:rPr>
              <a:t> dhe </a:t>
            </a:r>
            <a:r>
              <a:rPr lang="en-GB" sz="2400" dirty="0" err="1">
                <a:ea typeface="+mn-lt"/>
                <a:cs typeface="+mn-lt"/>
              </a:rPr>
              <a:t>besimin</a:t>
            </a:r>
            <a:r>
              <a:rPr lang="en-GB" sz="2400" dirty="0">
                <a:ea typeface="+mn-lt"/>
                <a:cs typeface="+mn-lt"/>
              </a:rPr>
              <a:t> e </a:t>
            </a:r>
            <a:r>
              <a:rPr lang="en-GB" sz="2400" dirty="0" err="1">
                <a:ea typeface="+mn-lt"/>
                <a:cs typeface="+mn-lt"/>
              </a:rPr>
              <a:t>njerëzve</a:t>
            </a:r>
            <a:r>
              <a:rPr lang="en-GB" sz="2400" dirty="0">
                <a:ea typeface="+mn-lt"/>
                <a:cs typeface="+mn-lt"/>
              </a:rPr>
              <a:t> </a:t>
            </a:r>
            <a:r>
              <a:rPr lang="en-GB" sz="2400" dirty="0" err="1">
                <a:ea typeface="+mn-lt"/>
                <a:cs typeface="+mn-lt"/>
              </a:rPr>
              <a:t>në</a:t>
            </a:r>
            <a:r>
              <a:rPr lang="en-GB" sz="2400" dirty="0">
                <a:ea typeface="+mn-lt"/>
                <a:cs typeface="+mn-lt"/>
              </a:rPr>
              <a:t> </a:t>
            </a:r>
            <a:r>
              <a:rPr lang="en-GB" sz="2400" dirty="0" err="1">
                <a:ea typeface="+mn-lt"/>
                <a:cs typeface="+mn-lt"/>
              </a:rPr>
              <a:t>sindikata</a:t>
            </a:r>
            <a:r>
              <a:rPr lang="en-GB" sz="2400" dirty="0">
                <a:ea typeface="+mn-lt"/>
                <a:cs typeface="+mn-lt"/>
              </a:rPr>
              <a:t>, </a:t>
            </a:r>
            <a:r>
              <a:rPr lang="en-GB" sz="2400" dirty="0" err="1">
                <a:ea typeface="+mn-lt"/>
                <a:cs typeface="+mn-lt"/>
              </a:rPr>
              <a:t>përfshirë</a:t>
            </a:r>
            <a:r>
              <a:rPr lang="en-GB" sz="2400" dirty="0">
                <a:ea typeface="+mn-lt"/>
                <a:cs typeface="+mn-lt"/>
              </a:rPr>
              <a:t> </a:t>
            </a:r>
            <a:r>
              <a:rPr lang="en-GB" sz="2400" dirty="0" err="1">
                <a:ea typeface="+mn-lt"/>
                <a:cs typeface="+mn-lt"/>
              </a:rPr>
              <a:t>mënyrën</a:t>
            </a:r>
            <a:r>
              <a:rPr lang="en-GB" sz="2400" dirty="0">
                <a:ea typeface="+mn-lt"/>
                <a:cs typeface="+mn-lt"/>
              </a:rPr>
              <a:t> se </a:t>
            </a:r>
            <a:r>
              <a:rPr lang="en-GB" sz="2400" dirty="0" err="1">
                <a:ea typeface="+mn-lt"/>
                <a:cs typeface="+mn-lt"/>
              </a:rPr>
              <a:t>si</a:t>
            </a:r>
            <a:r>
              <a:rPr lang="en-GB" sz="2400" dirty="0">
                <a:ea typeface="+mn-lt"/>
                <a:cs typeface="+mn-lt"/>
              </a:rPr>
              <a:t> </a:t>
            </a:r>
            <a:r>
              <a:rPr lang="en-GB" sz="2400" dirty="0" err="1">
                <a:ea typeface="+mn-lt"/>
                <a:cs typeface="+mn-lt"/>
              </a:rPr>
              <a:t>sindikatat</a:t>
            </a:r>
            <a:r>
              <a:rPr lang="en-GB" sz="2400" dirty="0">
                <a:ea typeface="+mn-lt"/>
                <a:cs typeface="+mn-lt"/>
              </a:rPr>
              <a:t> </a:t>
            </a:r>
            <a:r>
              <a:rPr lang="en-GB" sz="2400" dirty="0" err="1">
                <a:ea typeface="+mn-lt"/>
                <a:cs typeface="+mn-lt"/>
              </a:rPr>
              <a:t>mund</a:t>
            </a:r>
            <a:r>
              <a:rPr lang="en-GB" sz="2400" dirty="0">
                <a:ea typeface="+mn-lt"/>
                <a:cs typeface="+mn-lt"/>
              </a:rPr>
              <a:t> të </a:t>
            </a:r>
            <a:r>
              <a:rPr lang="en-GB" sz="2400" dirty="0" err="1">
                <a:ea typeface="+mn-lt"/>
                <a:cs typeface="+mn-lt"/>
              </a:rPr>
              <a:t>mbështesin</a:t>
            </a:r>
            <a:r>
              <a:rPr lang="en-GB" sz="2400" dirty="0">
                <a:ea typeface="+mn-lt"/>
                <a:cs typeface="+mn-lt"/>
              </a:rPr>
              <a:t> </a:t>
            </a:r>
            <a:r>
              <a:rPr lang="en-GB" sz="2400" dirty="0" err="1">
                <a:ea typeface="+mn-lt"/>
                <a:cs typeface="+mn-lt"/>
              </a:rPr>
              <a:t>personat</a:t>
            </a:r>
            <a:r>
              <a:rPr lang="en-GB" sz="2400" dirty="0">
                <a:ea typeface="+mn-lt"/>
                <a:cs typeface="+mn-lt"/>
              </a:rPr>
              <a:t> </a:t>
            </a:r>
            <a:r>
              <a:rPr lang="en-GB" sz="2400" dirty="0" err="1">
                <a:ea typeface="+mn-lt"/>
                <a:cs typeface="+mn-lt"/>
              </a:rPr>
              <a:t>që</a:t>
            </a:r>
            <a:r>
              <a:rPr lang="en-GB" sz="2400" dirty="0">
                <a:ea typeface="+mn-lt"/>
                <a:cs typeface="+mn-lt"/>
              </a:rPr>
              <a:t> </a:t>
            </a:r>
            <a:r>
              <a:rPr lang="en-GB" sz="2400" dirty="0" err="1">
                <a:ea typeface="+mn-lt"/>
                <a:cs typeface="+mn-lt"/>
              </a:rPr>
              <a:t>kanë</a:t>
            </a:r>
            <a:r>
              <a:rPr lang="en-GB" sz="2400" dirty="0">
                <a:ea typeface="+mn-lt"/>
                <a:cs typeface="+mn-lt"/>
              </a:rPr>
              <a:t> </a:t>
            </a:r>
            <a:r>
              <a:rPr lang="en-GB" sz="2400" dirty="0" err="1">
                <a:ea typeface="+mn-lt"/>
                <a:cs typeface="+mn-lt"/>
              </a:rPr>
              <a:t>përjetuar</a:t>
            </a:r>
            <a:r>
              <a:rPr lang="en-GB" sz="2400" dirty="0">
                <a:ea typeface="+mn-lt"/>
                <a:cs typeface="+mn-lt"/>
              </a:rPr>
              <a:t> </a:t>
            </a:r>
            <a:r>
              <a:rPr lang="en-GB" sz="2400" dirty="0" err="1">
                <a:ea typeface="+mn-lt"/>
                <a:cs typeface="+mn-lt"/>
              </a:rPr>
              <a:t>diskriminim</a:t>
            </a:r>
            <a:r>
              <a:rPr lang="en-GB" sz="2400" dirty="0">
                <a:ea typeface="+mn-lt"/>
                <a:cs typeface="+mn-lt"/>
              </a:rPr>
              <a:t> me </a:t>
            </a:r>
            <a:r>
              <a:rPr lang="en-GB" sz="2400" dirty="0" err="1">
                <a:ea typeface="+mn-lt"/>
                <a:cs typeface="+mn-lt"/>
              </a:rPr>
              <a:t>bazë</a:t>
            </a:r>
            <a:r>
              <a:rPr lang="en-GB" sz="2400" dirty="0">
                <a:ea typeface="+mn-lt"/>
                <a:cs typeface="+mn-lt"/>
              </a:rPr>
              <a:t> </a:t>
            </a:r>
            <a:r>
              <a:rPr lang="en-GB" sz="2400" dirty="0" err="1">
                <a:ea typeface="+mn-lt"/>
                <a:cs typeface="+mn-lt"/>
              </a:rPr>
              <a:t>gjinore</a:t>
            </a:r>
            <a:r>
              <a:rPr lang="en-GB" sz="2400" dirty="0">
                <a:ea typeface="+mn-lt"/>
                <a:cs typeface="+mn-lt"/>
              </a:rPr>
              <a:t> </a:t>
            </a:r>
            <a:r>
              <a:rPr lang="en-GB" sz="2400" dirty="0" err="1">
                <a:ea typeface="+mn-lt"/>
                <a:cs typeface="+mn-lt"/>
              </a:rPr>
              <a:t>në</a:t>
            </a:r>
            <a:r>
              <a:rPr lang="en-GB" sz="2400" dirty="0">
                <a:ea typeface="+mn-lt"/>
                <a:cs typeface="+mn-lt"/>
              </a:rPr>
              <a:t> </a:t>
            </a:r>
            <a:r>
              <a:rPr lang="en-GB" sz="2400" dirty="0" err="1">
                <a:ea typeface="+mn-lt"/>
                <a:cs typeface="+mn-lt"/>
              </a:rPr>
              <a:t>punë</a:t>
            </a:r>
            <a:r>
              <a:rPr lang="en-GB" sz="2400" dirty="0">
                <a:ea typeface="+mn-lt"/>
                <a:cs typeface="+mn-lt"/>
              </a:rPr>
              <a:t>.</a:t>
            </a:r>
          </a:p>
          <a:p>
            <a:pPr marL="285750" indent="-285750">
              <a:lnSpc>
                <a:spcPct val="90000"/>
              </a:lnSpc>
              <a:spcBef>
                <a:spcPts val="1000"/>
              </a:spcBef>
              <a:buFont typeface="Arial"/>
              <a:buChar char="•"/>
            </a:pPr>
            <a:r>
              <a:rPr lang="en-GB" sz="2400" dirty="0" err="1">
                <a:ea typeface="+mn-lt"/>
                <a:cs typeface="+mn-lt"/>
              </a:rPr>
              <a:t>Përmirësimi</a:t>
            </a:r>
            <a:r>
              <a:rPr lang="en-GB" sz="2400" dirty="0">
                <a:ea typeface="+mn-lt"/>
                <a:cs typeface="+mn-lt"/>
              </a:rPr>
              <a:t> i </a:t>
            </a:r>
            <a:r>
              <a:rPr lang="en-GB" sz="2400" dirty="0" err="1">
                <a:ea typeface="+mn-lt"/>
                <a:cs typeface="+mn-lt"/>
              </a:rPr>
              <a:t>pjesëmarrjes</a:t>
            </a:r>
            <a:r>
              <a:rPr lang="en-GB" sz="2400" dirty="0">
                <a:ea typeface="+mn-lt"/>
                <a:cs typeface="+mn-lt"/>
              </a:rPr>
              <a:t> </a:t>
            </a:r>
            <a:r>
              <a:rPr lang="en-GB" sz="2400" dirty="0" err="1">
                <a:ea typeface="+mn-lt"/>
                <a:cs typeface="+mn-lt"/>
              </a:rPr>
              <a:t>së</a:t>
            </a:r>
            <a:r>
              <a:rPr lang="en-GB" sz="2400" dirty="0">
                <a:ea typeface="+mn-lt"/>
                <a:cs typeface="+mn-lt"/>
              </a:rPr>
              <a:t> grave </a:t>
            </a:r>
            <a:r>
              <a:rPr lang="en-GB" sz="2400" dirty="0" err="1">
                <a:ea typeface="+mn-lt"/>
                <a:cs typeface="+mn-lt"/>
              </a:rPr>
              <a:t>në</a:t>
            </a:r>
            <a:r>
              <a:rPr lang="en-GB" sz="2400" dirty="0">
                <a:ea typeface="+mn-lt"/>
                <a:cs typeface="+mn-lt"/>
              </a:rPr>
              <a:t> </a:t>
            </a:r>
            <a:r>
              <a:rPr lang="en-GB" sz="2400" dirty="0" err="1">
                <a:ea typeface="+mn-lt"/>
                <a:cs typeface="+mn-lt"/>
              </a:rPr>
              <a:t>sindikata</a:t>
            </a:r>
            <a:r>
              <a:rPr lang="en-GB" sz="2400" dirty="0">
                <a:ea typeface="+mn-lt"/>
                <a:cs typeface="+mn-lt"/>
              </a:rPr>
              <a:t>.</a:t>
            </a:r>
          </a:p>
          <a:p>
            <a:pPr marL="285750" indent="-285750">
              <a:lnSpc>
                <a:spcPct val="90000"/>
              </a:lnSpc>
              <a:spcBef>
                <a:spcPts val="1000"/>
              </a:spcBef>
              <a:buFont typeface="Arial"/>
              <a:buChar char="•"/>
            </a:pPr>
            <a:r>
              <a:rPr lang="en-GB" sz="2400" dirty="0" err="1">
                <a:ea typeface="+mn-lt"/>
                <a:cs typeface="+mn-lt"/>
              </a:rPr>
              <a:t>Monitoroni</a:t>
            </a:r>
            <a:r>
              <a:rPr lang="en-GB" sz="2400" dirty="0">
                <a:ea typeface="+mn-lt"/>
                <a:cs typeface="+mn-lt"/>
              </a:rPr>
              <a:t> </a:t>
            </a:r>
            <a:r>
              <a:rPr lang="en-GB" sz="2400" dirty="0" err="1">
                <a:ea typeface="+mn-lt"/>
                <a:cs typeface="+mn-lt"/>
              </a:rPr>
              <a:t>punën</a:t>
            </a:r>
            <a:r>
              <a:rPr lang="en-GB" sz="2400" dirty="0">
                <a:ea typeface="+mn-lt"/>
                <a:cs typeface="+mn-lt"/>
              </a:rPr>
              <a:t> e </a:t>
            </a:r>
            <a:r>
              <a:rPr lang="en-GB" sz="2400" dirty="0" err="1">
                <a:ea typeface="+mn-lt"/>
                <a:cs typeface="+mn-lt"/>
              </a:rPr>
              <a:t>Inspektoratit</a:t>
            </a:r>
            <a:r>
              <a:rPr lang="en-GB" sz="2400" dirty="0">
                <a:ea typeface="+mn-lt"/>
                <a:cs typeface="+mn-lt"/>
              </a:rPr>
              <a:t> të </a:t>
            </a:r>
            <a:r>
              <a:rPr lang="en-GB" sz="2400" dirty="0" err="1">
                <a:ea typeface="+mn-lt"/>
                <a:cs typeface="+mn-lt"/>
              </a:rPr>
              <a:t>Punës</a:t>
            </a:r>
            <a:r>
              <a:rPr lang="en-GB" sz="2400" dirty="0">
                <a:ea typeface="+mn-lt"/>
                <a:cs typeface="+mn-lt"/>
              </a:rPr>
              <a:t> </a:t>
            </a:r>
            <a:r>
              <a:rPr lang="en-GB" sz="2400" dirty="0" err="1">
                <a:ea typeface="+mn-lt"/>
                <a:cs typeface="+mn-lt"/>
              </a:rPr>
              <a:t>për</a:t>
            </a:r>
            <a:r>
              <a:rPr lang="en-GB" sz="2400" dirty="0">
                <a:ea typeface="+mn-lt"/>
                <a:cs typeface="+mn-lt"/>
              </a:rPr>
              <a:t> të </a:t>
            </a:r>
            <a:r>
              <a:rPr lang="en-GB" sz="2400" dirty="0" err="1">
                <a:ea typeface="+mn-lt"/>
                <a:cs typeface="+mn-lt"/>
              </a:rPr>
              <a:t>verifikuar</a:t>
            </a:r>
            <a:r>
              <a:rPr lang="en-GB" sz="2400" dirty="0">
                <a:ea typeface="+mn-lt"/>
                <a:cs typeface="+mn-lt"/>
              </a:rPr>
              <a:t> </a:t>
            </a:r>
            <a:r>
              <a:rPr lang="en-GB" sz="2400" dirty="0" err="1">
                <a:ea typeface="+mn-lt"/>
                <a:cs typeface="+mn-lt"/>
              </a:rPr>
              <a:t>nëse</a:t>
            </a:r>
            <a:r>
              <a:rPr lang="en-GB" sz="2400" dirty="0">
                <a:ea typeface="+mn-lt"/>
                <a:cs typeface="+mn-lt"/>
              </a:rPr>
              <a:t> </a:t>
            </a:r>
            <a:r>
              <a:rPr lang="en-GB" sz="2400" dirty="0" err="1">
                <a:ea typeface="+mn-lt"/>
                <a:cs typeface="+mn-lt"/>
              </a:rPr>
              <a:t>diskriminimi</a:t>
            </a:r>
            <a:r>
              <a:rPr lang="en-GB" sz="2400" dirty="0">
                <a:ea typeface="+mn-lt"/>
                <a:cs typeface="+mn-lt"/>
              </a:rPr>
              <a:t> me </a:t>
            </a:r>
            <a:r>
              <a:rPr lang="en-GB" sz="2400" dirty="0" err="1">
                <a:ea typeface="+mn-lt"/>
                <a:cs typeface="+mn-lt"/>
              </a:rPr>
              <a:t>bazë</a:t>
            </a:r>
            <a:r>
              <a:rPr lang="en-GB" sz="2400" dirty="0">
                <a:ea typeface="+mn-lt"/>
                <a:cs typeface="+mn-lt"/>
              </a:rPr>
              <a:t> </a:t>
            </a:r>
            <a:r>
              <a:rPr lang="en-GB" sz="2400" dirty="0" err="1">
                <a:ea typeface="+mn-lt"/>
                <a:cs typeface="+mn-lt"/>
              </a:rPr>
              <a:t>gjinore</a:t>
            </a:r>
            <a:r>
              <a:rPr lang="en-GB" sz="2400" dirty="0">
                <a:ea typeface="+mn-lt"/>
                <a:cs typeface="+mn-lt"/>
              </a:rPr>
              <a:t> </a:t>
            </a:r>
            <a:r>
              <a:rPr lang="en-GB" sz="2400" dirty="0" err="1">
                <a:ea typeface="+mn-lt"/>
                <a:cs typeface="+mn-lt"/>
              </a:rPr>
              <a:t>në</a:t>
            </a:r>
            <a:r>
              <a:rPr lang="en-GB" sz="2400" dirty="0">
                <a:ea typeface="+mn-lt"/>
                <a:cs typeface="+mn-lt"/>
              </a:rPr>
              <a:t> </a:t>
            </a:r>
            <a:r>
              <a:rPr lang="en-GB" sz="2400" dirty="0" err="1">
                <a:ea typeface="+mn-lt"/>
                <a:cs typeface="+mn-lt"/>
              </a:rPr>
              <a:t>punë</a:t>
            </a:r>
            <a:r>
              <a:rPr lang="en-GB" sz="2400" dirty="0">
                <a:ea typeface="+mn-lt"/>
                <a:cs typeface="+mn-lt"/>
              </a:rPr>
              <a:t> </a:t>
            </a:r>
            <a:r>
              <a:rPr lang="en-GB" sz="2400" dirty="0" err="1">
                <a:ea typeface="+mn-lt"/>
                <a:cs typeface="+mn-lt"/>
              </a:rPr>
              <a:t>po</a:t>
            </a:r>
            <a:r>
              <a:rPr lang="en-GB" sz="2400" dirty="0">
                <a:ea typeface="+mn-lt"/>
                <a:cs typeface="+mn-lt"/>
              </a:rPr>
              <a:t> </a:t>
            </a:r>
            <a:r>
              <a:rPr lang="en-GB" sz="2400" dirty="0" err="1">
                <a:ea typeface="+mn-lt"/>
                <a:cs typeface="+mn-lt"/>
              </a:rPr>
              <a:t>trajtohet</a:t>
            </a:r>
            <a:r>
              <a:rPr lang="en-GB" sz="2400" dirty="0">
                <a:ea typeface="+mn-lt"/>
                <a:cs typeface="+mn-lt"/>
              </a:rPr>
              <a:t> </a:t>
            </a:r>
            <a:r>
              <a:rPr lang="en-GB" sz="2400" dirty="0" err="1">
                <a:ea typeface="+mn-lt"/>
                <a:cs typeface="+mn-lt"/>
              </a:rPr>
              <a:t>në</a:t>
            </a:r>
            <a:r>
              <a:rPr lang="en-GB" sz="2400" dirty="0">
                <a:ea typeface="+mn-lt"/>
                <a:cs typeface="+mn-lt"/>
              </a:rPr>
              <a:t> </a:t>
            </a:r>
            <a:r>
              <a:rPr lang="en-GB" sz="2400" dirty="0" err="1">
                <a:ea typeface="+mn-lt"/>
                <a:cs typeface="+mn-lt"/>
              </a:rPr>
              <a:t>mënyrë</a:t>
            </a:r>
            <a:r>
              <a:rPr lang="en-GB" sz="2400" dirty="0">
                <a:ea typeface="+mn-lt"/>
                <a:cs typeface="+mn-lt"/>
              </a:rPr>
              <a:t> të </a:t>
            </a:r>
            <a:r>
              <a:rPr lang="en-GB" sz="2400" dirty="0" err="1">
                <a:ea typeface="+mn-lt"/>
                <a:cs typeface="+mn-lt"/>
              </a:rPr>
              <a:t>duhur</a:t>
            </a:r>
            <a:r>
              <a:rPr lang="en-GB" sz="2400" dirty="0">
                <a:ea typeface="+mn-lt"/>
                <a:cs typeface="+mn-lt"/>
              </a:rPr>
              <a:t>. </a:t>
            </a:r>
            <a:endParaRPr lang="sq-AL" sz="2400" b="1" dirty="0">
              <a:ea typeface="Tahoma"/>
              <a:cs typeface="Tahoma"/>
            </a:endParaRPr>
          </a:p>
          <a:p>
            <a:endParaRPr lang="sq" sz="2000" dirty="0">
              <a:ea typeface="Tahoma"/>
              <a:cs typeface="Tahoma"/>
            </a:endParaRPr>
          </a:p>
        </p:txBody>
      </p:sp>
    </p:spTree>
    <p:extLst>
      <p:ext uri="{BB962C8B-B14F-4D97-AF65-F5344CB8AC3E}">
        <p14:creationId xmlns:p14="http://schemas.microsoft.com/office/powerpoint/2010/main" val="3927784393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B2D1BB4D-02AE-4480-9B9D-FECB9756C1CA}"/>
              </a:ext>
            </a:extLst>
          </p:cNvPr>
          <p:cNvSpPr txBox="1"/>
          <p:nvPr/>
        </p:nvSpPr>
        <p:spPr>
          <a:xfrm>
            <a:off x="4302493" y="308354"/>
            <a:ext cx="7487074" cy="614014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400" b="1" dirty="0" err="1"/>
              <a:t>Për</a:t>
            </a:r>
            <a:r>
              <a:rPr lang="en-US" sz="2400" b="1" dirty="0"/>
              <a:t> </a:t>
            </a:r>
            <a:r>
              <a:rPr lang="en-US" sz="2400" b="1" dirty="0" err="1"/>
              <a:t>Organizatat</a:t>
            </a:r>
            <a:r>
              <a:rPr lang="en-US" sz="2400" b="1" dirty="0"/>
              <a:t> e </a:t>
            </a:r>
            <a:r>
              <a:rPr lang="en-US" sz="2400" b="1" dirty="0" err="1"/>
              <a:t>Shoqërisë</a:t>
            </a:r>
            <a:r>
              <a:rPr lang="en-US" sz="2400" b="1" dirty="0"/>
              <a:t> </a:t>
            </a:r>
            <a:r>
              <a:rPr lang="en-US" sz="2400" b="1" dirty="0" err="1"/>
              <a:t>Civile</a:t>
            </a:r>
            <a:endParaRPr lang="sq" sz="2400" dirty="0">
              <a:ea typeface="Tahoma"/>
              <a:cs typeface="Tahoma"/>
            </a:endParaRPr>
          </a:p>
          <a:p>
            <a:pPr marL="285750" indent="-285750">
              <a:buFont typeface="Arial"/>
              <a:buChar char="•"/>
            </a:pPr>
            <a:endParaRPr lang="sq" sz="2000" dirty="0">
              <a:ea typeface="Tahoma"/>
              <a:cs typeface="Tahoma"/>
            </a:endParaRPr>
          </a:p>
          <a:p>
            <a:pPr marL="285750" indent="-285750">
              <a:lnSpc>
                <a:spcPct val="90000"/>
              </a:lnSpc>
              <a:spcBef>
                <a:spcPts val="1000"/>
              </a:spcBef>
              <a:buFont typeface="Arial"/>
              <a:buChar char="•"/>
            </a:pPr>
            <a:r>
              <a:rPr lang="en-GB" sz="2400" dirty="0" err="1">
                <a:ea typeface="+mn-lt"/>
                <a:cs typeface="+mn-lt"/>
              </a:rPr>
              <a:t>Vazhdoni</a:t>
            </a:r>
            <a:r>
              <a:rPr lang="en-GB" sz="2400" dirty="0">
                <a:ea typeface="+mn-lt"/>
                <a:cs typeface="+mn-lt"/>
              </a:rPr>
              <a:t>  </a:t>
            </a:r>
            <a:r>
              <a:rPr lang="en-GB" sz="2400" dirty="0" err="1">
                <a:ea typeface="+mn-lt"/>
                <a:cs typeface="+mn-lt"/>
              </a:rPr>
              <a:t>bashkëpunimin</a:t>
            </a:r>
            <a:r>
              <a:rPr lang="en-GB" sz="2400" dirty="0">
                <a:ea typeface="+mn-lt"/>
                <a:cs typeface="+mn-lt"/>
              </a:rPr>
              <a:t> </a:t>
            </a:r>
            <a:r>
              <a:rPr lang="en-GB" sz="2400" dirty="0" err="1">
                <a:ea typeface="+mn-lt"/>
                <a:cs typeface="+mn-lt"/>
              </a:rPr>
              <a:t>përmes</a:t>
            </a:r>
            <a:r>
              <a:rPr lang="en-GB" sz="2400" dirty="0">
                <a:ea typeface="+mn-lt"/>
                <a:cs typeface="+mn-lt"/>
              </a:rPr>
              <a:t> </a:t>
            </a:r>
            <a:r>
              <a:rPr lang="en-GB" sz="2400" dirty="0" err="1">
                <a:ea typeface="+mn-lt"/>
                <a:cs typeface="+mn-lt"/>
              </a:rPr>
              <a:t>një</a:t>
            </a:r>
            <a:r>
              <a:rPr lang="en-GB" sz="2400" dirty="0">
                <a:ea typeface="+mn-lt"/>
                <a:cs typeface="+mn-lt"/>
              </a:rPr>
              <a:t> </a:t>
            </a:r>
            <a:r>
              <a:rPr lang="en-GB" sz="2400" dirty="0" err="1">
                <a:ea typeface="+mn-lt"/>
                <a:cs typeface="+mn-lt"/>
              </a:rPr>
              <a:t>rrjeti</a:t>
            </a:r>
            <a:r>
              <a:rPr lang="en-GB" sz="2400" dirty="0">
                <a:ea typeface="+mn-lt"/>
                <a:cs typeface="+mn-lt"/>
              </a:rPr>
              <a:t> të </a:t>
            </a:r>
            <a:r>
              <a:rPr lang="en-GB" sz="2400" dirty="0" err="1">
                <a:ea typeface="+mn-lt"/>
                <a:cs typeface="+mn-lt"/>
              </a:rPr>
              <a:t>larmishëm</a:t>
            </a:r>
            <a:r>
              <a:rPr lang="en-GB" sz="2400" dirty="0">
                <a:ea typeface="+mn-lt"/>
                <a:cs typeface="+mn-lt"/>
              </a:rPr>
              <a:t> të OShC-</a:t>
            </a:r>
            <a:r>
              <a:rPr lang="en-GB" sz="2400" dirty="0" err="1">
                <a:ea typeface="+mn-lt"/>
                <a:cs typeface="+mn-lt"/>
              </a:rPr>
              <a:t>ve</a:t>
            </a:r>
            <a:r>
              <a:rPr lang="en-GB" sz="2400" dirty="0">
                <a:ea typeface="+mn-lt"/>
                <a:cs typeface="+mn-lt"/>
              </a:rPr>
              <a:t> të </a:t>
            </a:r>
            <a:r>
              <a:rPr lang="en-GB" sz="2400" dirty="0" err="1">
                <a:ea typeface="+mn-lt"/>
                <a:cs typeface="+mn-lt"/>
              </a:rPr>
              <a:t>përfshira</a:t>
            </a:r>
            <a:r>
              <a:rPr lang="en-GB" sz="2400" dirty="0">
                <a:ea typeface="+mn-lt"/>
                <a:cs typeface="+mn-lt"/>
              </a:rPr>
              <a:t> </a:t>
            </a:r>
            <a:r>
              <a:rPr lang="en-GB" sz="2400" dirty="0" err="1">
                <a:ea typeface="+mn-lt"/>
                <a:cs typeface="+mn-lt"/>
              </a:rPr>
              <a:t>në</a:t>
            </a:r>
            <a:r>
              <a:rPr lang="en-GB" sz="2400" dirty="0">
                <a:ea typeface="+mn-lt"/>
                <a:cs typeface="+mn-lt"/>
              </a:rPr>
              <a:t> </a:t>
            </a:r>
            <a:r>
              <a:rPr lang="en-GB" sz="2400" dirty="0" err="1">
                <a:ea typeface="+mn-lt"/>
                <a:cs typeface="+mn-lt"/>
              </a:rPr>
              <a:t>aktivitetet</a:t>
            </a:r>
            <a:r>
              <a:rPr lang="en-GB" sz="2400" dirty="0">
                <a:ea typeface="+mn-lt"/>
                <a:cs typeface="+mn-lt"/>
              </a:rPr>
              <a:t> </a:t>
            </a:r>
            <a:r>
              <a:rPr lang="en-GB" sz="2400" dirty="0" err="1">
                <a:ea typeface="+mn-lt"/>
                <a:cs typeface="+mn-lt"/>
              </a:rPr>
              <a:t>kundër</a:t>
            </a:r>
            <a:r>
              <a:rPr lang="en-GB" sz="2400" dirty="0">
                <a:ea typeface="+mn-lt"/>
                <a:cs typeface="+mn-lt"/>
              </a:rPr>
              <a:t> </a:t>
            </a:r>
            <a:r>
              <a:rPr lang="en-GB" sz="2400" dirty="0" err="1">
                <a:ea typeface="+mn-lt"/>
                <a:cs typeface="+mn-lt"/>
              </a:rPr>
              <a:t>diskriminimit</a:t>
            </a:r>
            <a:r>
              <a:rPr lang="en-GB" sz="2400" dirty="0">
                <a:ea typeface="+mn-lt"/>
                <a:cs typeface="+mn-lt"/>
              </a:rPr>
              <a:t>, duke </a:t>
            </a:r>
            <a:r>
              <a:rPr lang="en-GB" sz="2400" dirty="0" err="1">
                <a:ea typeface="+mn-lt"/>
                <a:cs typeface="+mn-lt"/>
              </a:rPr>
              <a:t>përfshirë</a:t>
            </a:r>
            <a:r>
              <a:rPr lang="en-GB" sz="2400" dirty="0">
                <a:ea typeface="+mn-lt"/>
                <a:cs typeface="+mn-lt"/>
              </a:rPr>
              <a:t> avokimin e </a:t>
            </a:r>
            <a:r>
              <a:rPr lang="en-GB" sz="2400" dirty="0" err="1">
                <a:ea typeface="+mn-lt"/>
                <a:cs typeface="+mn-lt"/>
              </a:rPr>
              <a:t>përbashkët</a:t>
            </a:r>
            <a:r>
              <a:rPr lang="en-GB" sz="2400" dirty="0">
                <a:ea typeface="+mn-lt"/>
                <a:cs typeface="+mn-lt"/>
              </a:rPr>
              <a:t> </a:t>
            </a:r>
            <a:r>
              <a:rPr lang="en-GB" sz="2400" dirty="0" err="1">
                <a:ea typeface="+mn-lt"/>
                <a:cs typeface="+mn-lt"/>
              </a:rPr>
              <a:t>për</a:t>
            </a:r>
            <a:r>
              <a:rPr lang="en-GB" sz="2400" dirty="0">
                <a:ea typeface="+mn-lt"/>
                <a:cs typeface="+mn-lt"/>
              </a:rPr>
              <a:t> </a:t>
            </a:r>
            <a:r>
              <a:rPr lang="en-GB" sz="2400" dirty="0" err="1">
                <a:ea typeface="+mn-lt"/>
                <a:cs typeface="+mn-lt"/>
              </a:rPr>
              <a:t>ndryshimet</a:t>
            </a:r>
            <a:r>
              <a:rPr lang="en-GB" sz="2400" dirty="0">
                <a:ea typeface="+mn-lt"/>
                <a:cs typeface="+mn-lt"/>
              </a:rPr>
              <a:t> e </a:t>
            </a:r>
            <a:r>
              <a:rPr lang="en-GB" sz="2400" dirty="0" err="1">
                <a:ea typeface="+mn-lt"/>
                <a:cs typeface="+mn-lt"/>
              </a:rPr>
              <a:t>nevojshme</a:t>
            </a:r>
            <a:r>
              <a:rPr lang="en-GB" sz="2400" dirty="0">
                <a:ea typeface="+mn-lt"/>
                <a:cs typeface="+mn-lt"/>
              </a:rPr>
              <a:t> </a:t>
            </a:r>
            <a:r>
              <a:rPr lang="en-GB" sz="2400" dirty="0" err="1">
                <a:ea typeface="+mn-lt"/>
                <a:cs typeface="+mn-lt"/>
              </a:rPr>
              <a:t>ligjore</a:t>
            </a:r>
            <a:r>
              <a:rPr lang="en-GB" sz="2400" dirty="0">
                <a:ea typeface="+mn-lt"/>
                <a:cs typeface="+mn-lt"/>
              </a:rPr>
              <a:t> dhe </a:t>
            </a:r>
            <a:r>
              <a:rPr lang="en-GB" sz="2400" dirty="0" err="1">
                <a:ea typeface="+mn-lt"/>
                <a:cs typeface="+mn-lt"/>
              </a:rPr>
              <a:t>zbatimin</a:t>
            </a:r>
            <a:r>
              <a:rPr lang="en-GB" sz="2400" dirty="0">
                <a:ea typeface="+mn-lt"/>
                <a:cs typeface="+mn-lt"/>
              </a:rPr>
              <a:t> e tyre.</a:t>
            </a:r>
          </a:p>
          <a:p>
            <a:pPr marL="285750" indent="-285750">
              <a:lnSpc>
                <a:spcPct val="90000"/>
              </a:lnSpc>
              <a:spcBef>
                <a:spcPts val="1000"/>
              </a:spcBef>
              <a:buFont typeface="Arial"/>
              <a:buChar char="•"/>
            </a:pPr>
            <a:r>
              <a:rPr lang="en-GB" sz="2400" dirty="0" err="1">
                <a:ea typeface="+mn-lt"/>
                <a:cs typeface="+mn-lt"/>
              </a:rPr>
              <a:t>Vazhdoni</a:t>
            </a:r>
            <a:r>
              <a:rPr lang="en-GB" sz="2400" dirty="0">
                <a:ea typeface="+mn-lt"/>
                <a:cs typeface="+mn-lt"/>
              </a:rPr>
              <a:t> të </a:t>
            </a:r>
            <a:r>
              <a:rPr lang="en-GB" sz="2400" dirty="0" err="1">
                <a:ea typeface="+mn-lt"/>
                <a:cs typeface="+mn-lt"/>
              </a:rPr>
              <a:t>organizoni</a:t>
            </a:r>
            <a:r>
              <a:rPr lang="en-GB" sz="2400" dirty="0">
                <a:ea typeface="+mn-lt"/>
                <a:cs typeface="+mn-lt"/>
              </a:rPr>
              <a:t> </a:t>
            </a:r>
            <a:r>
              <a:rPr lang="en-GB" sz="2400" dirty="0" err="1">
                <a:ea typeface="+mn-lt"/>
                <a:cs typeface="+mn-lt"/>
              </a:rPr>
              <a:t>fushata</a:t>
            </a:r>
            <a:r>
              <a:rPr lang="en-GB" sz="2400" dirty="0">
                <a:ea typeface="+mn-lt"/>
                <a:cs typeface="+mn-lt"/>
              </a:rPr>
              <a:t> ndërgjegjësuese </a:t>
            </a:r>
            <a:r>
              <a:rPr lang="en-GB" sz="2400" dirty="0" err="1">
                <a:ea typeface="+mn-lt"/>
                <a:cs typeface="+mn-lt"/>
              </a:rPr>
              <a:t>për</a:t>
            </a:r>
            <a:r>
              <a:rPr lang="en-GB" sz="2400" dirty="0">
                <a:ea typeface="+mn-lt"/>
                <a:cs typeface="+mn-lt"/>
              </a:rPr>
              <a:t> të </a:t>
            </a:r>
            <a:r>
              <a:rPr lang="en-GB" sz="2400" dirty="0" err="1">
                <a:ea typeface="+mn-lt"/>
                <a:cs typeface="+mn-lt"/>
              </a:rPr>
              <a:t>rritur</a:t>
            </a:r>
            <a:r>
              <a:rPr lang="en-GB" sz="2400" dirty="0">
                <a:ea typeface="+mn-lt"/>
                <a:cs typeface="+mn-lt"/>
              </a:rPr>
              <a:t> </a:t>
            </a:r>
            <a:r>
              <a:rPr lang="en-GB" sz="2400" dirty="0" err="1">
                <a:ea typeface="+mn-lt"/>
                <a:cs typeface="+mn-lt"/>
              </a:rPr>
              <a:t>njohuritë</a:t>
            </a:r>
            <a:r>
              <a:rPr lang="en-GB" sz="2400" dirty="0">
                <a:ea typeface="+mn-lt"/>
                <a:cs typeface="+mn-lt"/>
              </a:rPr>
              <a:t> e grave dhe </a:t>
            </a:r>
            <a:r>
              <a:rPr lang="en-GB" sz="2400" dirty="0" err="1">
                <a:ea typeface="+mn-lt"/>
                <a:cs typeface="+mn-lt"/>
              </a:rPr>
              <a:t>burrave</a:t>
            </a:r>
            <a:r>
              <a:rPr lang="en-GB" sz="2400" dirty="0">
                <a:ea typeface="+mn-lt"/>
                <a:cs typeface="+mn-lt"/>
              </a:rPr>
              <a:t> </a:t>
            </a:r>
            <a:r>
              <a:rPr lang="en-GB" sz="2400" dirty="0" err="1">
                <a:ea typeface="+mn-lt"/>
                <a:cs typeface="+mn-lt"/>
              </a:rPr>
              <a:t>rreth</a:t>
            </a:r>
            <a:r>
              <a:rPr lang="en-GB" sz="2400" dirty="0">
                <a:ea typeface="+mn-lt"/>
                <a:cs typeface="+mn-lt"/>
              </a:rPr>
              <a:t> </a:t>
            </a:r>
            <a:r>
              <a:rPr lang="en-GB" sz="2400" dirty="0" err="1">
                <a:ea typeface="+mn-lt"/>
                <a:cs typeface="+mn-lt"/>
              </a:rPr>
              <a:t>diskriminimit</a:t>
            </a:r>
            <a:r>
              <a:rPr lang="en-GB" sz="2400" dirty="0">
                <a:ea typeface="+mn-lt"/>
                <a:cs typeface="+mn-lt"/>
              </a:rPr>
              <a:t> me </a:t>
            </a:r>
            <a:r>
              <a:rPr lang="en-GB" sz="2400" dirty="0" err="1">
                <a:ea typeface="+mn-lt"/>
                <a:cs typeface="+mn-lt"/>
              </a:rPr>
              <a:t>bazë</a:t>
            </a:r>
            <a:r>
              <a:rPr lang="en-GB" sz="2400" dirty="0">
                <a:ea typeface="+mn-lt"/>
                <a:cs typeface="+mn-lt"/>
              </a:rPr>
              <a:t> </a:t>
            </a:r>
            <a:r>
              <a:rPr lang="en-GB" sz="2400" dirty="0" err="1">
                <a:ea typeface="+mn-lt"/>
                <a:cs typeface="+mn-lt"/>
              </a:rPr>
              <a:t>gjinore</a:t>
            </a:r>
            <a:r>
              <a:rPr lang="en-GB" sz="2400" dirty="0">
                <a:ea typeface="+mn-lt"/>
                <a:cs typeface="+mn-lt"/>
              </a:rPr>
              <a:t> </a:t>
            </a:r>
            <a:r>
              <a:rPr lang="en-GB" sz="2400" dirty="0" err="1">
                <a:ea typeface="+mn-lt"/>
                <a:cs typeface="+mn-lt"/>
              </a:rPr>
              <a:t>në</a:t>
            </a:r>
            <a:r>
              <a:rPr lang="en-GB" sz="2400" dirty="0">
                <a:ea typeface="+mn-lt"/>
                <a:cs typeface="+mn-lt"/>
              </a:rPr>
              <a:t> </a:t>
            </a:r>
            <a:r>
              <a:rPr lang="en-GB" sz="2400" dirty="0" err="1">
                <a:ea typeface="+mn-lt"/>
                <a:cs typeface="+mn-lt"/>
              </a:rPr>
              <a:t>punë</a:t>
            </a:r>
            <a:r>
              <a:rPr lang="en-GB" sz="2400" dirty="0">
                <a:ea typeface="+mn-lt"/>
                <a:cs typeface="+mn-lt"/>
              </a:rPr>
              <a:t> dhe </a:t>
            </a:r>
            <a:r>
              <a:rPr lang="en-GB" sz="2400" dirty="0" err="1">
                <a:ea typeface="+mn-lt"/>
                <a:cs typeface="+mn-lt"/>
              </a:rPr>
              <a:t>ku</a:t>
            </a:r>
            <a:r>
              <a:rPr lang="en-GB" sz="2400" dirty="0">
                <a:ea typeface="+mn-lt"/>
                <a:cs typeface="+mn-lt"/>
              </a:rPr>
              <a:t> </a:t>
            </a:r>
            <a:r>
              <a:rPr lang="en-GB" sz="2400" dirty="0" err="1">
                <a:ea typeface="+mn-lt"/>
                <a:cs typeface="+mn-lt"/>
              </a:rPr>
              <a:t>duhet</a:t>
            </a:r>
            <a:r>
              <a:rPr lang="en-GB" sz="2400" dirty="0">
                <a:ea typeface="+mn-lt"/>
                <a:cs typeface="+mn-lt"/>
              </a:rPr>
              <a:t> </a:t>
            </a:r>
            <a:r>
              <a:rPr lang="en-GB" sz="2400" dirty="0" err="1">
                <a:ea typeface="+mn-lt"/>
                <a:cs typeface="+mn-lt"/>
              </a:rPr>
              <a:t>raportuar</a:t>
            </a:r>
            <a:r>
              <a:rPr lang="en-GB" sz="2400" dirty="0">
                <a:ea typeface="+mn-lt"/>
                <a:cs typeface="+mn-lt"/>
              </a:rPr>
              <a:t> </a:t>
            </a:r>
            <a:r>
              <a:rPr lang="en-GB" sz="2400" dirty="0" err="1">
                <a:ea typeface="+mn-lt"/>
                <a:cs typeface="+mn-lt"/>
              </a:rPr>
              <a:t>atë</a:t>
            </a:r>
            <a:r>
              <a:rPr lang="en-GB" sz="2400" dirty="0">
                <a:ea typeface="+mn-lt"/>
                <a:cs typeface="+mn-lt"/>
              </a:rPr>
              <a:t>.</a:t>
            </a:r>
          </a:p>
          <a:p>
            <a:pPr marL="285750" indent="-285750">
              <a:lnSpc>
                <a:spcPct val="90000"/>
              </a:lnSpc>
              <a:spcBef>
                <a:spcPts val="1000"/>
              </a:spcBef>
              <a:buFont typeface="Arial"/>
              <a:buChar char="•"/>
            </a:pPr>
            <a:r>
              <a:rPr lang="en-GB" sz="2400" dirty="0" err="1">
                <a:ea typeface="+mn-lt"/>
                <a:cs typeface="+mn-lt"/>
              </a:rPr>
              <a:t>Synoni</a:t>
            </a:r>
            <a:r>
              <a:rPr lang="en-GB" sz="2400" dirty="0">
                <a:ea typeface="+mn-lt"/>
                <a:cs typeface="+mn-lt"/>
              </a:rPr>
              <a:t> </a:t>
            </a:r>
            <a:r>
              <a:rPr lang="en-GB" sz="2400" dirty="0" err="1">
                <a:ea typeface="+mn-lt"/>
                <a:cs typeface="+mn-lt"/>
              </a:rPr>
              <a:t>në</a:t>
            </a:r>
            <a:r>
              <a:rPr lang="en-GB" sz="2400" dirty="0">
                <a:ea typeface="+mn-lt"/>
                <a:cs typeface="+mn-lt"/>
              </a:rPr>
              <a:t> </a:t>
            </a:r>
            <a:r>
              <a:rPr lang="en-GB" sz="2400" dirty="0" err="1">
                <a:ea typeface="+mn-lt"/>
                <a:cs typeface="+mn-lt"/>
              </a:rPr>
              <a:t>mënyrë</a:t>
            </a:r>
            <a:r>
              <a:rPr lang="en-GB" sz="2400" dirty="0">
                <a:ea typeface="+mn-lt"/>
                <a:cs typeface="+mn-lt"/>
              </a:rPr>
              <a:t> </a:t>
            </a:r>
            <a:r>
              <a:rPr lang="en-GB" sz="2400" dirty="0" err="1">
                <a:ea typeface="+mn-lt"/>
                <a:cs typeface="+mn-lt"/>
              </a:rPr>
              <a:t>specifike</a:t>
            </a:r>
            <a:r>
              <a:rPr lang="en-GB" sz="2400" dirty="0">
                <a:ea typeface="+mn-lt"/>
                <a:cs typeface="+mn-lt"/>
              </a:rPr>
              <a:t> </a:t>
            </a:r>
            <a:r>
              <a:rPr lang="en-GB" sz="2400" dirty="0" err="1">
                <a:ea typeface="+mn-lt"/>
                <a:cs typeface="+mn-lt"/>
              </a:rPr>
              <a:t>njerëzit</a:t>
            </a:r>
            <a:r>
              <a:rPr lang="en-GB" sz="2400" dirty="0">
                <a:ea typeface="+mn-lt"/>
                <a:cs typeface="+mn-lt"/>
              </a:rPr>
              <a:t> </a:t>
            </a:r>
            <a:r>
              <a:rPr lang="en-GB" sz="2400" dirty="0" err="1">
                <a:ea typeface="+mn-lt"/>
                <a:cs typeface="+mn-lt"/>
              </a:rPr>
              <a:t>nga</a:t>
            </a:r>
            <a:r>
              <a:rPr lang="en-GB" sz="2400" dirty="0">
                <a:ea typeface="+mn-lt"/>
                <a:cs typeface="+mn-lt"/>
              </a:rPr>
              <a:t> </a:t>
            </a:r>
            <a:r>
              <a:rPr lang="en-GB" sz="2400" dirty="0" err="1">
                <a:ea typeface="+mn-lt"/>
                <a:cs typeface="+mn-lt"/>
              </a:rPr>
              <a:t>grupet</a:t>
            </a:r>
            <a:r>
              <a:rPr lang="en-GB" sz="2400" dirty="0">
                <a:ea typeface="+mn-lt"/>
                <a:cs typeface="+mn-lt"/>
              </a:rPr>
              <a:t> </a:t>
            </a:r>
            <a:r>
              <a:rPr lang="en-GB" sz="2400" dirty="0" err="1">
                <a:ea typeface="+mn-lt"/>
                <a:cs typeface="+mn-lt"/>
              </a:rPr>
              <a:t>etnike</a:t>
            </a:r>
            <a:r>
              <a:rPr lang="en-GB" sz="2400" dirty="0">
                <a:ea typeface="+mn-lt"/>
                <a:cs typeface="+mn-lt"/>
              </a:rPr>
              <a:t> të </a:t>
            </a:r>
            <a:r>
              <a:rPr lang="en-GB" sz="2400" dirty="0" err="1">
                <a:ea typeface="+mn-lt"/>
                <a:cs typeface="+mn-lt"/>
              </a:rPr>
              <a:t>minoriteteve</a:t>
            </a:r>
            <a:r>
              <a:rPr lang="en-GB" sz="2400" dirty="0">
                <a:ea typeface="+mn-lt"/>
                <a:cs typeface="+mn-lt"/>
              </a:rPr>
              <a:t>, </a:t>
            </a:r>
            <a:r>
              <a:rPr lang="en-GB" sz="2400" dirty="0" err="1">
                <a:ea typeface="+mn-lt"/>
                <a:cs typeface="+mn-lt"/>
              </a:rPr>
              <a:t>personat</a:t>
            </a:r>
            <a:r>
              <a:rPr lang="en-GB" sz="2400" dirty="0">
                <a:ea typeface="+mn-lt"/>
                <a:cs typeface="+mn-lt"/>
              </a:rPr>
              <a:t> LGBTIQ+ dhe </a:t>
            </a:r>
            <a:r>
              <a:rPr lang="en-GB" sz="2400" dirty="0" err="1">
                <a:ea typeface="+mn-lt"/>
                <a:cs typeface="+mn-lt"/>
              </a:rPr>
              <a:t>personat</a:t>
            </a:r>
            <a:r>
              <a:rPr lang="en-GB" sz="2400" dirty="0">
                <a:ea typeface="+mn-lt"/>
                <a:cs typeface="+mn-lt"/>
              </a:rPr>
              <a:t> me </a:t>
            </a:r>
            <a:r>
              <a:rPr lang="en-GB" sz="2400" dirty="0" err="1">
                <a:ea typeface="+mn-lt"/>
                <a:cs typeface="+mn-lt"/>
              </a:rPr>
              <a:t>aftësi</a:t>
            </a:r>
            <a:r>
              <a:rPr lang="en-GB" sz="2400" dirty="0">
                <a:ea typeface="+mn-lt"/>
                <a:cs typeface="+mn-lt"/>
              </a:rPr>
              <a:t> të </a:t>
            </a:r>
            <a:r>
              <a:rPr lang="en-GB" sz="2400" dirty="0" err="1">
                <a:ea typeface="+mn-lt"/>
                <a:cs typeface="+mn-lt"/>
              </a:rPr>
              <a:t>ndryshme</a:t>
            </a:r>
            <a:r>
              <a:rPr lang="en-GB" sz="2400" dirty="0">
                <a:ea typeface="+mn-lt"/>
                <a:cs typeface="+mn-lt"/>
              </a:rPr>
              <a:t> me </a:t>
            </a:r>
            <a:r>
              <a:rPr lang="en-GB" sz="2400" dirty="0" err="1">
                <a:ea typeface="+mn-lt"/>
                <a:cs typeface="+mn-lt"/>
              </a:rPr>
              <a:t>informacionet</a:t>
            </a:r>
            <a:r>
              <a:rPr lang="en-GB" sz="2400" dirty="0">
                <a:ea typeface="+mn-lt"/>
                <a:cs typeface="+mn-lt"/>
              </a:rPr>
              <a:t> </a:t>
            </a:r>
            <a:r>
              <a:rPr lang="en-GB" sz="2400" dirty="0" err="1">
                <a:ea typeface="+mn-lt"/>
                <a:cs typeface="+mn-lt"/>
              </a:rPr>
              <a:t>për</a:t>
            </a:r>
            <a:r>
              <a:rPr lang="en-GB" sz="2400" dirty="0">
                <a:ea typeface="+mn-lt"/>
                <a:cs typeface="+mn-lt"/>
              </a:rPr>
              <a:t> të </a:t>
            </a:r>
            <a:r>
              <a:rPr lang="en-GB" sz="2400" dirty="0" err="1">
                <a:ea typeface="+mn-lt"/>
                <a:cs typeface="+mn-lt"/>
              </a:rPr>
              <a:t>drejtat</a:t>
            </a:r>
            <a:r>
              <a:rPr lang="en-GB" sz="2400" dirty="0">
                <a:ea typeface="+mn-lt"/>
                <a:cs typeface="+mn-lt"/>
              </a:rPr>
              <a:t> e tyre; </a:t>
            </a:r>
            <a:r>
              <a:rPr lang="en-GB" sz="2400" dirty="0" err="1">
                <a:ea typeface="+mn-lt"/>
                <a:cs typeface="+mn-lt"/>
              </a:rPr>
              <a:t>mbështetni</a:t>
            </a:r>
            <a:r>
              <a:rPr lang="en-GB" sz="2400" dirty="0">
                <a:ea typeface="+mn-lt"/>
                <a:cs typeface="+mn-lt"/>
              </a:rPr>
              <a:t> </a:t>
            </a:r>
            <a:r>
              <a:rPr lang="en-GB" sz="2400" dirty="0" err="1">
                <a:ea typeface="+mn-lt"/>
                <a:cs typeface="+mn-lt"/>
              </a:rPr>
              <a:t>ata</a:t>
            </a:r>
            <a:r>
              <a:rPr lang="en-GB" sz="2400" dirty="0">
                <a:ea typeface="+mn-lt"/>
                <a:cs typeface="+mn-lt"/>
              </a:rPr>
              <a:t> </a:t>
            </a:r>
            <a:r>
              <a:rPr lang="en-GB" sz="2400" dirty="0" err="1">
                <a:ea typeface="+mn-lt"/>
                <a:cs typeface="+mn-lt"/>
              </a:rPr>
              <a:t>në</a:t>
            </a:r>
            <a:r>
              <a:rPr lang="en-GB" sz="2400" dirty="0">
                <a:ea typeface="+mn-lt"/>
                <a:cs typeface="+mn-lt"/>
              </a:rPr>
              <a:t> </a:t>
            </a:r>
            <a:r>
              <a:rPr lang="en-GB" sz="2400" dirty="0" err="1">
                <a:ea typeface="+mn-lt"/>
                <a:cs typeface="+mn-lt"/>
              </a:rPr>
              <a:t>raportimin</a:t>
            </a:r>
            <a:r>
              <a:rPr lang="en-GB" sz="2400" dirty="0">
                <a:ea typeface="+mn-lt"/>
                <a:cs typeface="+mn-lt"/>
              </a:rPr>
              <a:t> dhe </a:t>
            </a:r>
            <a:r>
              <a:rPr lang="en-GB" sz="2400" dirty="0" err="1">
                <a:ea typeface="+mn-lt"/>
                <a:cs typeface="+mn-lt"/>
              </a:rPr>
              <a:t>kërkimin</a:t>
            </a:r>
            <a:r>
              <a:rPr lang="en-GB" sz="2400" dirty="0">
                <a:ea typeface="+mn-lt"/>
                <a:cs typeface="+mn-lt"/>
              </a:rPr>
              <a:t> e </a:t>
            </a:r>
            <a:r>
              <a:rPr lang="en-GB" sz="2400" dirty="0" err="1">
                <a:ea typeface="+mn-lt"/>
                <a:cs typeface="+mn-lt"/>
              </a:rPr>
              <a:t>drejtësisë</a:t>
            </a:r>
            <a:r>
              <a:rPr lang="en-GB" sz="2400" dirty="0">
                <a:ea typeface="+mn-lt"/>
                <a:cs typeface="+mn-lt"/>
              </a:rPr>
              <a:t> </a:t>
            </a:r>
            <a:r>
              <a:rPr lang="en-GB" sz="2400" dirty="0" err="1">
                <a:ea typeface="+mn-lt"/>
                <a:cs typeface="+mn-lt"/>
              </a:rPr>
              <a:t>për</a:t>
            </a:r>
            <a:r>
              <a:rPr lang="en-GB" sz="2400" dirty="0">
                <a:ea typeface="+mn-lt"/>
                <a:cs typeface="+mn-lt"/>
              </a:rPr>
              <a:t> </a:t>
            </a:r>
            <a:r>
              <a:rPr lang="en-GB" sz="2400" dirty="0" err="1">
                <a:ea typeface="+mn-lt"/>
                <a:cs typeface="+mn-lt"/>
              </a:rPr>
              <a:t>diskriminimin</a:t>
            </a:r>
            <a:r>
              <a:rPr lang="en-GB" sz="2400" dirty="0">
                <a:ea typeface="+mn-lt"/>
                <a:cs typeface="+mn-lt"/>
              </a:rPr>
              <a:t> me </a:t>
            </a:r>
            <a:r>
              <a:rPr lang="en-GB" sz="2400" dirty="0" err="1">
                <a:ea typeface="+mn-lt"/>
                <a:cs typeface="+mn-lt"/>
              </a:rPr>
              <a:t>bazë</a:t>
            </a:r>
            <a:r>
              <a:rPr lang="en-GB" sz="2400" dirty="0">
                <a:ea typeface="+mn-lt"/>
                <a:cs typeface="+mn-lt"/>
              </a:rPr>
              <a:t> </a:t>
            </a:r>
            <a:r>
              <a:rPr lang="en-GB" sz="2400" dirty="0" err="1">
                <a:ea typeface="+mn-lt"/>
                <a:cs typeface="+mn-lt"/>
              </a:rPr>
              <a:t>gjinore</a:t>
            </a:r>
            <a:r>
              <a:rPr lang="en-GB" sz="2400" dirty="0">
                <a:ea typeface="+mn-lt"/>
                <a:cs typeface="+mn-lt"/>
              </a:rPr>
              <a:t>.</a:t>
            </a:r>
          </a:p>
        </p:txBody>
      </p:sp>
      <p:pic>
        <p:nvPicPr>
          <p:cNvPr id="3" name="Graphic 2" descr="Megaphone">
            <a:extLst>
              <a:ext uri="{FF2B5EF4-FFF2-40B4-BE49-F238E27FC236}">
                <a16:creationId xmlns:a16="http://schemas.microsoft.com/office/drawing/2014/main" id="{4FECD06A-13BD-4483-84CA-406EBBE25D6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47473" y="1510455"/>
            <a:ext cx="3269208" cy="32692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9145569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B2D1BB4D-02AE-4480-9B9D-FECB9756C1CA}"/>
              </a:ext>
            </a:extLst>
          </p:cNvPr>
          <p:cNvSpPr txBox="1"/>
          <p:nvPr/>
        </p:nvSpPr>
        <p:spPr>
          <a:xfrm>
            <a:off x="1781034" y="211608"/>
            <a:ext cx="7424381" cy="693215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800" b="1" dirty="0" err="1"/>
              <a:t>Për</a:t>
            </a:r>
            <a:r>
              <a:rPr lang="en-US" sz="2800" b="1" dirty="0"/>
              <a:t> </a:t>
            </a:r>
            <a:r>
              <a:rPr lang="en-US" sz="2800" b="1" dirty="0" err="1"/>
              <a:t>Bashkimin</a:t>
            </a:r>
            <a:r>
              <a:rPr lang="en-US" sz="2800" b="1" dirty="0"/>
              <a:t> </a:t>
            </a:r>
            <a:r>
              <a:rPr lang="en-US" sz="2800" b="1" dirty="0" err="1"/>
              <a:t>Evropian</a:t>
            </a:r>
            <a:endParaRPr lang="sq" sz="2400" b="1" dirty="0"/>
          </a:p>
          <a:p>
            <a:pPr marL="285750" indent="-285750">
              <a:lnSpc>
                <a:spcPct val="90000"/>
              </a:lnSpc>
              <a:spcBef>
                <a:spcPts val="1000"/>
              </a:spcBef>
              <a:buFont typeface="Arial"/>
              <a:buChar char="•"/>
            </a:pPr>
            <a:r>
              <a:rPr lang="en-US" sz="2400" dirty="0" err="1">
                <a:ea typeface="+mn-lt"/>
                <a:cs typeface="+mn-lt"/>
              </a:rPr>
              <a:t>Vazhdoni</a:t>
            </a:r>
            <a:r>
              <a:rPr lang="en-US" sz="2400" dirty="0">
                <a:ea typeface="+mn-lt"/>
                <a:cs typeface="+mn-lt"/>
              </a:rPr>
              <a:t> të </a:t>
            </a:r>
            <a:r>
              <a:rPr lang="en-US" sz="2400" dirty="0" err="1">
                <a:ea typeface="+mn-lt"/>
                <a:cs typeface="+mn-lt"/>
              </a:rPr>
              <a:t>inkurajoni</a:t>
            </a:r>
            <a:r>
              <a:rPr lang="en-US" sz="2400" dirty="0">
                <a:ea typeface="+mn-lt"/>
                <a:cs typeface="+mn-lt"/>
              </a:rPr>
              <a:t> </a:t>
            </a:r>
            <a:r>
              <a:rPr lang="en-US" sz="2400" dirty="0" err="1">
                <a:ea typeface="+mn-lt"/>
                <a:cs typeface="+mn-lt"/>
              </a:rPr>
              <a:t>qeverinë</a:t>
            </a:r>
            <a:r>
              <a:rPr lang="en-US" sz="2400" dirty="0">
                <a:ea typeface="+mn-lt"/>
                <a:cs typeface="+mn-lt"/>
              </a:rPr>
              <a:t> </a:t>
            </a:r>
            <a:r>
              <a:rPr lang="en-US" sz="2400" dirty="0" err="1">
                <a:ea typeface="+mn-lt"/>
                <a:cs typeface="+mn-lt"/>
              </a:rPr>
              <a:t>që</a:t>
            </a:r>
            <a:r>
              <a:rPr lang="en-US" sz="2400" dirty="0">
                <a:ea typeface="+mn-lt"/>
                <a:cs typeface="+mn-lt"/>
              </a:rPr>
              <a:t> të </a:t>
            </a:r>
            <a:r>
              <a:rPr lang="en-US" sz="2400" dirty="0" err="1">
                <a:ea typeface="+mn-lt"/>
                <a:cs typeface="+mn-lt"/>
              </a:rPr>
              <a:t>përshpejtojë</a:t>
            </a:r>
            <a:r>
              <a:rPr lang="en-US" sz="2400" dirty="0">
                <a:ea typeface="+mn-lt"/>
                <a:cs typeface="+mn-lt"/>
              </a:rPr>
              <a:t> </a:t>
            </a:r>
            <a:r>
              <a:rPr lang="en-US" sz="2400" dirty="0" err="1">
                <a:ea typeface="+mn-lt"/>
                <a:cs typeface="+mn-lt"/>
              </a:rPr>
              <a:t>ndryshimet</a:t>
            </a:r>
            <a:r>
              <a:rPr lang="en-US" sz="2400" dirty="0">
                <a:ea typeface="+mn-lt"/>
                <a:cs typeface="+mn-lt"/>
              </a:rPr>
              <a:t> dhe reformat </a:t>
            </a:r>
            <a:r>
              <a:rPr lang="en-US" sz="2400" dirty="0" err="1">
                <a:ea typeface="+mn-lt"/>
                <a:cs typeface="+mn-lt"/>
              </a:rPr>
              <a:t>ligjore</a:t>
            </a:r>
            <a:r>
              <a:rPr lang="en-US" sz="2400" dirty="0">
                <a:ea typeface="+mn-lt"/>
                <a:cs typeface="+mn-lt"/>
              </a:rPr>
              <a:t> </a:t>
            </a:r>
            <a:r>
              <a:rPr lang="en-US" sz="2400" dirty="0" err="1">
                <a:ea typeface="+mn-lt"/>
                <a:cs typeface="+mn-lt"/>
              </a:rPr>
              <a:t>në</a:t>
            </a:r>
            <a:r>
              <a:rPr lang="en-US" sz="2400" dirty="0">
                <a:ea typeface="+mn-lt"/>
                <a:cs typeface="+mn-lt"/>
              </a:rPr>
              <a:t> </a:t>
            </a:r>
            <a:r>
              <a:rPr lang="en-US" sz="2400" dirty="0" err="1">
                <a:ea typeface="+mn-lt"/>
                <a:cs typeface="+mn-lt"/>
              </a:rPr>
              <a:t>përputhje</a:t>
            </a:r>
            <a:r>
              <a:rPr lang="en-US" sz="2400" dirty="0">
                <a:ea typeface="+mn-lt"/>
                <a:cs typeface="+mn-lt"/>
              </a:rPr>
              <a:t> me </a:t>
            </a:r>
            <a:r>
              <a:rPr lang="en-US" sz="2400" dirty="0" err="1">
                <a:ea typeface="+mn-lt"/>
                <a:cs typeface="+mn-lt"/>
              </a:rPr>
              <a:t>Direktivën</a:t>
            </a:r>
            <a:r>
              <a:rPr lang="en-US" sz="2400" dirty="0">
                <a:ea typeface="+mn-lt"/>
                <a:cs typeface="+mn-lt"/>
              </a:rPr>
              <a:t> e BE-</a:t>
            </a:r>
            <a:r>
              <a:rPr lang="en-US" sz="2400" dirty="0" err="1">
                <a:ea typeface="+mn-lt"/>
                <a:cs typeface="+mn-lt"/>
              </a:rPr>
              <a:t>së</a:t>
            </a:r>
            <a:r>
              <a:rPr lang="en-US" sz="2400" dirty="0">
                <a:ea typeface="+mn-lt"/>
                <a:cs typeface="+mn-lt"/>
              </a:rPr>
              <a:t> </a:t>
            </a:r>
            <a:r>
              <a:rPr lang="en-US" sz="2400" dirty="0" err="1">
                <a:ea typeface="+mn-lt"/>
                <a:cs typeface="+mn-lt"/>
              </a:rPr>
              <a:t>mbi</a:t>
            </a:r>
            <a:r>
              <a:rPr lang="en-US" sz="2400" dirty="0">
                <a:ea typeface="+mn-lt"/>
                <a:cs typeface="+mn-lt"/>
              </a:rPr>
              <a:t> </a:t>
            </a:r>
            <a:r>
              <a:rPr lang="en-US" sz="2400" dirty="0" err="1">
                <a:ea typeface="+mn-lt"/>
                <a:cs typeface="+mn-lt"/>
              </a:rPr>
              <a:t>Jetën</a:t>
            </a:r>
            <a:r>
              <a:rPr lang="en-US" sz="2400" dirty="0">
                <a:ea typeface="+mn-lt"/>
                <a:cs typeface="+mn-lt"/>
              </a:rPr>
              <a:t> dhe </a:t>
            </a:r>
            <a:r>
              <a:rPr lang="en-US" sz="2400" dirty="0" err="1">
                <a:ea typeface="+mn-lt"/>
                <a:cs typeface="+mn-lt"/>
              </a:rPr>
              <a:t>Punën</a:t>
            </a:r>
            <a:r>
              <a:rPr lang="en-US" sz="2400" dirty="0">
                <a:ea typeface="+mn-lt"/>
                <a:cs typeface="+mn-lt"/>
              </a:rPr>
              <a:t> dhe të </a:t>
            </a:r>
            <a:r>
              <a:rPr lang="en-US" sz="2400" dirty="0" err="1">
                <a:ea typeface="+mn-lt"/>
                <a:cs typeface="+mn-lt"/>
              </a:rPr>
              <a:t>zbatojë</a:t>
            </a:r>
            <a:r>
              <a:rPr lang="en-US" sz="2400" dirty="0">
                <a:ea typeface="+mn-lt"/>
                <a:cs typeface="+mn-lt"/>
              </a:rPr>
              <a:t> </a:t>
            </a:r>
            <a:r>
              <a:rPr lang="en-US" sz="2400" dirty="0" err="1">
                <a:ea typeface="+mn-lt"/>
                <a:cs typeface="+mn-lt"/>
              </a:rPr>
              <a:t>kornizën</a:t>
            </a:r>
            <a:r>
              <a:rPr lang="en-US" sz="2400" dirty="0">
                <a:ea typeface="+mn-lt"/>
                <a:cs typeface="+mn-lt"/>
              </a:rPr>
              <a:t> </a:t>
            </a:r>
            <a:r>
              <a:rPr lang="en-US" sz="2400" dirty="0" err="1">
                <a:ea typeface="+mn-lt"/>
                <a:cs typeface="+mn-lt"/>
              </a:rPr>
              <a:t>ligjore</a:t>
            </a:r>
            <a:r>
              <a:rPr lang="en-US" sz="2400" dirty="0">
                <a:ea typeface="+mn-lt"/>
                <a:cs typeface="+mn-lt"/>
              </a:rPr>
              <a:t> </a:t>
            </a:r>
            <a:r>
              <a:rPr lang="en-US" sz="2400" dirty="0" err="1">
                <a:ea typeface="+mn-lt"/>
                <a:cs typeface="+mn-lt"/>
              </a:rPr>
              <a:t>për</a:t>
            </a:r>
            <a:r>
              <a:rPr lang="en-US" sz="2400" dirty="0">
                <a:ea typeface="+mn-lt"/>
                <a:cs typeface="+mn-lt"/>
              </a:rPr>
              <a:t> </a:t>
            </a:r>
            <a:r>
              <a:rPr lang="en-US" sz="2400" dirty="0" err="1">
                <a:ea typeface="+mn-lt"/>
                <a:cs typeface="+mn-lt"/>
              </a:rPr>
              <a:t>diskriminimin</a:t>
            </a:r>
            <a:r>
              <a:rPr lang="en-US" sz="2400" dirty="0">
                <a:ea typeface="+mn-lt"/>
                <a:cs typeface="+mn-lt"/>
              </a:rPr>
              <a:t> me </a:t>
            </a:r>
            <a:r>
              <a:rPr lang="en-US" sz="2400" dirty="0" err="1">
                <a:ea typeface="+mn-lt"/>
                <a:cs typeface="+mn-lt"/>
              </a:rPr>
              <a:t>bazë</a:t>
            </a:r>
            <a:r>
              <a:rPr lang="en-US" sz="2400" dirty="0">
                <a:ea typeface="+mn-lt"/>
                <a:cs typeface="+mn-lt"/>
              </a:rPr>
              <a:t> </a:t>
            </a:r>
            <a:r>
              <a:rPr lang="en-US" sz="2400" dirty="0" err="1">
                <a:ea typeface="+mn-lt"/>
                <a:cs typeface="+mn-lt"/>
              </a:rPr>
              <a:t>gjinore</a:t>
            </a:r>
            <a:r>
              <a:rPr lang="en-US" sz="2400" dirty="0">
                <a:ea typeface="+mn-lt"/>
                <a:cs typeface="+mn-lt"/>
              </a:rPr>
              <a:t> </a:t>
            </a:r>
            <a:r>
              <a:rPr lang="en-US" sz="2400" dirty="0" err="1">
                <a:ea typeface="+mn-lt"/>
                <a:cs typeface="+mn-lt"/>
              </a:rPr>
              <a:t>përmes</a:t>
            </a:r>
            <a:r>
              <a:rPr lang="en-US" sz="2400" dirty="0">
                <a:ea typeface="+mn-lt"/>
                <a:cs typeface="+mn-lt"/>
              </a:rPr>
              <a:t>:</a:t>
            </a:r>
          </a:p>
          <a:p>
            <a:pPr marL="742950" lvl="1" indent="-285750">
              <a:lnSpc>
                <a:spcPct val="90000"/>
              </a:lnSpc>
              <a:spcBef>
                <a:spcPts val="1000"/>
              </a:spcBef>
              <a:buFont typeface="Arial"/>
              <a:buChar char="•"/>
            </a:pPr>
            <a:r>
              <a:rPr lang="en-US" sz="2400" dirty="0">
                <a:ea typeface="+mn-lt"/>
                <a:cs typeface="+mn-lt"/>
              </a:rPr>
              <a:t>   </a:t>
            </a:r>
            <a:r>
              <a:rPr lang="en-US" sz="2400" dirty="0" err="1">
                <a:ea typeface="+mn-lt"/>
                <a:cs typeface="+mn-lt"/>
              </a:rPr>
              <a:t>Raportit</a:t>
            </a:r>
            <a:r>
              <a:rPr lang="en-US" sz="2400" dirty="0">
                <a:ea typeface="+mn-lt"/>
                <a:cs typeface="+mn-lt"/>
              </a:rPr>
              <a:t> të </a:t>
            </a:r>
            <a:r>
              <a:rPr lang="en-US" sz="2400" dirty="0" err="1">
                <a:ea typeface="+mn-lt"/>
                <a:cs typeface="+mn-lt"/>
              </a:rPr>
              <a:t>Kosovës</a:t>
            </a:r>
            <a:r>
              <a:rPr lang="en-US" sz="2400" dirty="0">
                <a:ea typeface="+mn-lt"/>
                <a:cs typeface="+mn-lt"/>
              </a:rPr>
              <a:t> (</a:t>
            </a:r>
            <a:r>
              <a:rPr lang="en-US" sz="2400" dirty="0" err="1">
                <a:ea typeface="+mn-lt"/>
                <a:cs typeface="+mn-lt"/>
              </a:rPr>
              <a:t>Kap</a:t>
            </a:r>
            <a:r>
              <a:rPr lang="en-US" sz="2400" dirty="0">
                <a:ea typeface="+mn-lt"/>
                <a:cs typeface="+mn-lt"/>
              </a:rPr>
              <a:t>. 19)</a:t>
            </a:r>
          </a:p>
          <a:p>
            <a:pPr marL="742950" lvl="1" indent="-285750">
              <a:lnSpc>
                <a:spcPct val="90000"/>
              </a:lnSpc>
              <a:spcBef>
                <a:spcPts val="1000"/>
              </a:spcBef>
              <a:buFont typeface="Arial"/>
              <a:buChar char="•"/>
            </a:pPr>
            <a:r>
              <a:rPr lang="en-US" sz="2400" dirty="0">
                <a:ea typeface="+mn-lt"/>
                <a:cs typeface="+mn-lt"/>
              </a:rPr>
              <a:t>   </a:t>
            </a:r>
            <a:r>
              <a:rPr lang="en-US" sz="2400" dirty="0" err="1">
                <a:ea typeface="+mn-lt"/>
                <a:cs typeface="+mn-lt"/>
              </a:rPr>
              <a:t>Dialogut</a:t>
            </a:r>
            <a:r>
              <a:rPr lang="en-US" sz="2400" dirty="0">
                <a:ea typeface="+mn-lt"/>
                <a:cs typeface="+mn-lt"/>
              </a:rPr>
              <a:t> </a:t>
            </a:r>
            <a:r>
              <a:rPr lang="en-US" sz="2400" dirty="0" err="1">
                <a:ea typeface="+mn-lt"/>
                <a:cs typeface="+mn-lt"/>
              </a:rPr>
              <a:t>Politik</a:t>
            </a:r>
            <a:endParaRPr lang="en-US" sz="2400" dirty="0">
              <a:ea typeface="+mn-lt"/>
              <a:cs typeface="+mn-lt"/>
            </a:endParaRPr>
          </a:p>
          <a:p>
            <a:pPr marL="742950" lvl="1" indent="-285750">
              <a:lnSpc>
                <a:spcPct val="90000"/>
              </a:lnSpc>
              <a:spcBef>
                <a:spcPts val="1000"/>
              </a:spcBef>
              <a:buFont typeface="Arial"/>
              <a:buChar char="•"/>
            </a:pPr>
            <a:r>
              <a:rPr lang="en-US" sz="2400" dirty="0">
                <a:ea typeface="+mn-lt"/>
                <a:cs typeface="+mn-lt"/>
              </a:rPr>
              <a:t>   </a:t>
            </a:r>
            <a:r>
              <a:rPr lang="en-US" sz="2400" dirty="0" err="1">
                <a:ea typeface="+mn-lt"/>
                <a:cs typeface="+mn-lt"/>
              </a:rPr>
              <a:t>Programimit</a:t>
            </a:r>
            <a:r>
              <a:rPr lang="en-US" sz="2400" dirty="0">
                <a:ea typeface="+mn-lt"/>
                <a:cs typeface="+mn-lt"/>
              </a:rPr>
              <a:t> të </a:t>
            </a:r>
            <a:r>
              <a:rPr lang="en-US" sz="2400" dirty="0" err="1">
                <a:ea typeface="+mn-lt"/>
                <a:cs typeface="+mn-lt"/>
              </a:rPr>
              <a:t>bashkëpunimit</a:t>
            </a:r>
            <a:r>
              <a:rPr lang="en-US" sz="2400" dirty="0">
                <a:ea typeface="+mn-lt"/>
                <a:cs typeface="+mn-lt"/>
              </a:rPr>
              <a:t> (</a:t>
            </a:r>
            <a:r>
              <a:rPr lang="en-US" sz="2400" dirty="0" err="1">
                <a:ea typeface="+mn-lt"/>
                <a:cs typeface="+mn-lt"/>
              </a:rPr>
              <a:t>vazhdoni</a:t>
            </a:r>
            <a:r>
              <a:rPr lang="en-US" sz="2400" dirty="0">
                <a:ea typeface="+mn-lt"/>
                <a:cs typeface="+mn-lt"/>
              </a:rPr>
              <a:t> të </a:t>
            </a:r>
            <a:r>
              <a:rPr lang="en-US" sz="2400" dirty="0" err="1">
                <a:ea typeface="+mn-lt"/>
                <a:cs typeface="+mn-lt"/>
              </a:rPr>
              <a:t>kërkoni</a:t>
            </a:r>
            <a:r>
              <a:rPr lang="en-US" sz="2400" dirty="0">
                <a:ea typeface="+mn-lt"/>
                <a:cs typeface="+mn-lt"/>
              </a:rPr>
              <a:t> </a:t>
            </a:r>
            <a:r>
              <a:rPr lang="en-US" sz="2400" dirty="0" err="1">
                <a:ea typeface="+mn-lt"/>
                <a:cs typeface="+mn-lt"/>
              </a:rPr>
              <a:t>nga</a:t>
            </a:r>
            <a:r>
              <a:rPr lang="en-US" sz="2400" dirty="0">
                <a:ea typeface="+mn-lt"/>
                <a:cs typeface="+mn-lt"/>
              </a:rPr>
              <a:t> kontraktorët </a:t>
            </a:r>
            <a:r>
              <a:rPr lang="en-US" sz="2400" dirty="0" err="1">
                <a:ea typeface="+mn-lt"/>
                <a:cs typeface="+mn-lt"/>
              </a:rPr>
              <a:t>që</a:t>
            </a:r>
            <a:r>
              <a:rPr lang="en-US" sz="2400" dirty="0">
                <a:ea typeface="+mn-lt"/>
                <a:cs typeface="+mn-lt"/>
              </a:rPr>
              <a:t> të </a:t>
            </a:r>
            <a:r>
              <a:rPr lang="en-US" sz="2400" dirty="0" err="1">
                <a:ea typeface="+mn-lt"/>
                <a:cs typeface="+mn-lt"/>
              </a:rPr>
              <a:t>avancojnë</a:t>
            </a:r>
            <a:r>
              <a:rPr lang="en-US" sz="2400" dirty="0">
                <a:ea typeface="+mn-lt"/>
                <a:cs typeface="+mn-lt"/>
              </a:rPr>
              <a:t> </a:t>
            </a:r>
            <a:r>
              <a:rPr lang="en-US" sz="2400" dirty="0" err="1">
                <a:ea typeface="+mn-lt"/>
                <a:cs typeface="+mn-lt"/>
              </a:rPr>
              <a:t>barazinë</a:t>
            </a:r>
            <a:r>
              <a:rPr lang="en-US" sz="2400" dirty="0">
                <a:ea typeface="+mn-lt"/>
                <a:cs typeface="+mn-lt"/>
              </a:rPr>
              <a:t> </a:t>
            </a:r>
            <a:r>
              <a:rPr lang="en-US" sz="2400" dirty="0" err="1">
                <a:ea typeface="+mn-lt"/>
                <a:cs typeface="+mn-lt"/>
              </a:rPr>
              <a:t>gjinore</a:t>
            </a:r>
            <a:r>
              <a:rPr lang="en-US" sz="2400" dirty="0">
                <a:ea typeface="+mn-lt"/>
                <a:cs typeface="+mn-lt"/>
              </a:rPr>
              <a:t> </a:t>
            </a:r>
            <a:r>
              <a:rPr lang="en-US" sz="2400" dirty="0" err="1">
                <a:ea typeface="+mn-lt"/>
                <a:cs typeface="+mn-lt"/>
              </a:rPr>
              <a:t>në</a:t>
            </a:r>
            <a:r>
              <a:rPr lang="en-US" sz="2400" dirty="0">
                <a:ea typeface="+mn-lt"/>
                <a:cs typeface="+mn-lt"/>
              </a:rPr>
              <a:t> </a:t>
            </a:r>
            <a:r>
              <a:rPr lang="en-US" sz="2400" dirty="0" err="1">
                <a:ea typeface="+mn-lt"/>
                <a:cs typeface="+mn-lt"/>
              </a:rPr>
              <a:t>mbështetjen</a:t>
            </a:r>
            <a:r>
              <a:rPr lang="en-US" sz="2400" dirty="0">
                <a:ea typeface="+mn-lt"/>
                <a:cs typeface="+mn-lt"/>
              </a:rPr>
              <a:t> e </a:t>
            </a:r>
            <a:r>
              <a:rPr lang="en-US" sz="2400" dirty="0" err="1">
                <a:ea typeface="+mn-lt"/>
                <a:cs typeface="+mn-lt"/>
              </a:rPr>
              <a:t>tyre</a:t>
            </a:r>
            <a:r>
              <a:rPr lang="en-US" sz="2400" dirty="0">
                <a:ea typeface="+mn-lt"/>
                <a:cs typeface="+mn-lt"/>
              </a:rPr>
              <a:t> </a:t>
            </a:r>
            <a:r>
              <a:rPr lang="en-US" sz="2400" dirty="0" err="1">
                <a:ea typeface="+mn-lt"/>
                <a:cs typeface="+mn-lt"/>
              </a:rPr>
              <a:t>për</a:t>
            </a:r>
            <a:r>
              <a:rPr lang="en-US" sz="2400" dirty="0">
                <a:ea typeface="+mn-lt"/>
                <a:cs typeface="+mn-lt"/>
              </a:rPr>
              <a:t> </a:t>
            </a:r>
            <a:r>
              <a:rPr lang="en-US" sz="2400" dirty="0" err="1">
                <a:ea typeface="+mn-lt"/>
                <a:cs typeface="+mn-lt"/>
              </a:rPr>
              <a:t>reformave</a:t>
            </a:r>
            <a:r>
              <a:rPr lang="en-US" sz="2400" dirty="0">
                <a:ea typeface="+mn-lt"/>
                <a:cs typeface="+mn-lt"/>
              </a:rPr>
              <a:t>)</a:t>
            </a:r>
          </a:p>
          <a:p>
            <a:pPr marL="742950" lvl="1" indent="-285750">
              <a:lnSpc>
                <a:spcPct val="90000"/>
              </a:lnSpc>
              <a:spcBef>
                <a:spcPts val="1000"/>
              </a:spcBef>
              <a:buFont typeface="Arial"/>
              <a:buChar char="•"/>
            </a:pPr>
            <a:r>
              <a:rPr lang="en-US" sz="2400" dirty="0" err="1">
                <a:ea typeface="+mn-lt"/>
                <a:cs typeface="+mn-lt"/>
              </a:rPr>
              <a:t>Bashkëpunimi</a:t>
            </a:r>
            <a:r>
              <a:rPr lang="en-US" sz="2400" dirty="0">
                <a:ea typeface="+mn-lt"/>
                <a:cs typeface="+mn-lt"/>
              </a:rPr>
              <a:t>, dhe </a:t>
            </a:r>
            <a:r>
              <a:rPr lang="en-US" sz="2400" dirty="0" err="1">
                <a:ea typeface="+mn-lt"/>
                <a:cs typeface="+mn-lt"/>
              </a:rPr>
              <a:t>mbështetja</a:t>
            </a:r>
            <a:r>
              <a:rPr lang="en-US" sz="2400" dirty="0">
                <a:ea typeface="+mn-lt"/>
                <a:cs typeface="+mn-lt"/>
              </a:rPr>
              <a:t> </a:t>
            </a:r>
            <a:r>
              <a:rPr lang="en-US" sz="2400" dirty="0" err="1">
                <a:ea typeface="+mn-lt"/>
                <a:cs typeface="+mn-lt"/>
              </a:rPr>
              <a:t>në</a:t>
            </a:r>
            <a:r>
              <a:rPr lang="en-US" sz="2400" dirty="0">
                <a:ea typeface="+mn-lt"/>
                <a:cs typeface="+mn-lt"/>
              </a:rPr>
              <a:t> </a:t>
            </a:r>
            <a:r>
              <a:rPr lang="en-US" sz="2400" dirty="0" err="1">
                <a:ea typeface="+mn-lt"/>
                <a:cs typeface="+mn-lt"/>
              </a:rPr>
              <a:t>vazhdimësi</a:t>
            </a:r>
            <a:r>
              <a:rPr lang="en-US" sz="2400" dirty="0">
                <a:ea typeface="+mn-lt"/>
                <a:cs typeface="+mn-lt"/>
              </a:rPr>
              <a:t> e </a:t>
            </a:r>
            <a:r>
              <a:rPr lang="en-US" sz="2400" dirty="0" err="1">
                <a:ea typeface="+mn-lt"/>
                <a:cs typeface="+mn-lt"/>
              </a:rPr>
              <a:t>dialogut</a:t>
            </a:r>
            <a:r>
              <a:rPr lang="en-US" sz="2400" dirty="0">
                <a:ea typeface="+mn-lt"/>
                <a:cs typeface="+mn-lt"/>
              </a:rPr>
              <a:t> me OSHCG-të</a:t>
            </a:r>
            <a:endParaRPr lang="en-US" dirty="0"/>
          </a:p>
          <a:p>
            <a:endParaRPr lang="sq-AL" b="1" dirty="0">
              <a:ea typeface="Tahoma"/>
              <a:cs typeface="Tahoma"/>
            </a:endParaRPr>
          </a:p>
          <a:p>
            <a:pPr marL="285750" indent="-285750">
              <a:buFont typeface="Arial"/>
              <a:buChar char="•"/>
            </a:pPr>
            <a:endParaRPr lang="sq" sz="2000" dirty="0">
              <a:ea typeface="Tahoma"/>
              <a:cs typeface="Tahoma"/>
            </a:endParaRPr>
          </a:p>
          <a:p>
            <a:endParaRPr lang="sq" sz="2000" dirty="0">
              <a:ea typeface="Tahoma"/>
              <a:cs typeface="Tahoma"/>
            </a:endParaRPr>
          </a:p>
          <a:p>
            <a:endParaRPr lang="sq-AL" b="1" dirty="0">
              <a:ea typeface="Tahoma"/>
              <a:cs typeface="Tahoma"/>
            </a:endParaRPr>
          </a:p>
          <a:p>
            <a:endParaRPr lang="sq" dirty="0">
              <a:ea typeface="Tahoma"/>
              <a:cs typeface="Tahoma"/>
            </a:endParaRPr>
          </a:p>
        </p:txBody>
      </p:sp>
    </p:spTree>
    <p:extLst>
      <p:ext uri="{BB962C8B-B14F-4D97-AF65-F5344CB8AC3E}">
        <p14:creationId xmlns:p14="http://schemas.microsoft.com/office/powerpoint/2010/main" val="3309194892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6BE3838E-44F5-40A5-B10E-B47DF9550C6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7049" b="52132"/>
          <a:stretch/>
        </p:blipFill>
        <p:spPr>
          <a:xfrm>
            <a:off x="5781142" y="2064842"/>
            <a:ext cx="2561187" cy="165933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A356ACBF-ECC3-4F01-9DBC-12AD7D2B61B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607" b="45685"/>
          <a:stretch/>
        </p:blipFill>
        <p:spPr>
          <a:xfrm>
            <a:off x="8267147" y="2677887"/>
            <a:ext cx="1868890" cy="1028157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743275FE-BC67-4339-908D-3364893B0D6F}"/>
              </a:ext>
            </a:extLst>
          </p:cNvPr>
          <p:cNvSpPr txBox="1"/>
          <p:nvPr/>
        </p:nvSpPr>
        <p:spPr>
          <a:xfrm>
            <a:off x="6184545" y="3676509"/>
            <a:ext cx="180365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Co-funded by Sweden/Sida</a:t>
            </a:r>
          </a:p>
        </p:txBody>
      </p:sp>
    </p:spTree>
    <p:extLst>
      <p:ext uri="{BB962C8B-B14F-4D97-AF65-F5344CB8AC3E}">
        <p14:creationId xmlns:p14="http://schemas.microsoft.com/office/powerpoint/2010/main" val="1306762252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9C6536-A7A2-43AD-B1F3-93D2783E4F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49" y="1594719"/>
            <a:ext cx="7524272" cy="1280752"/>
          </a:xfrm>
        </p:spPr>
        <p:txBody>
          <a:bodyPr>
            <a:normAutofit fontScale="90000"/>
          </a:bodyPr>
          <a:lstStyle/>
          <a:p>
            <a:pPr>
              <a:lnSpc>
                <a:spcPct val="100000"/>
              </a:lnSpc>
            </a:pPr>
            <a:r>
              <a:rPr lang="en-GB" sz="4000" b="1" dirty="0" err="1">
                <a:latin typeface="Tahoma"/>
                <a:ea typeface="Tahoma"/>
                <a:cs typeface="Tahoma"/>
              </a:rPr>
              <a:t>Diskriminimi</a:t>
            </a:r>
            <a:r>
              <a:rPr lang="en-GB" sz="4000" b="1" dirty="0">
                <a:latin typeface="Tahoma"/>
                <a:ea typeface="Tahoma"/>
                <a:cs typeface="Tahoma"/>
              </a:rPr>
              <a:t> me </a:t>
            </a:r>
            <a:r>
              <a:rPr lang="en-GB" sz="4000" b="1" dirty="0" err="1">
                <a:latin typeface="Tahoma"/>
                <a:ea typeface="Tahoma"/>
                <a:cs typeface="Tahoma"/>
              </a:rPr>
              <a:t>bazë</a:t>
            </a:r>
            <a:r>
              <a:rPr lang="en-GB" sz="4000" b="1" dirty="0">
                <a:latin typeface="Tahoma"/>
                <a:ea typeface="Tahoma"/>
                <a:cs typeface="Tahoma"/>
              </a:rPr>
              <a:t> </a:t>
            </a:r>
            <a:r>
              <a:rPr lang="en-GB" sz="4000" b="1" dirty="0" err="1">
                <a:latin typeface="Tahoma"/>
                <a:ea typeface="Tahoma"/>
                <a:cs typeface="Tahoma"/>
              </a:rPr>
              <a:t>gjinore</a:t>
            </a:r>
            <a:r>
              <a:rPr lang="en-GB" sz="4000" b="1" dirty="0">
                <a:latin typeface="Tahoma"/>
                <a:ea typeface="Tahoma"/>
                <a:cs typeface="Tahoma"/>
              </a:rPr>
              <a:t> </a:t>
            </a:r>
            <a:r>
              <a:rPr lang="en-GB" sz="4000" b="1" dirty="0" err="1">
                <a:latin typeface="Tahoma"/>
                <a:ea typeface="Tahoma"/>
                <a:cs typeface="Tahoma"/>
              </a:rPr>
              <a:t>dhe</a:t>
            </a:r>
            <a:r>
              <a:rPr lang="en-GB" sz="4000" b="1" dirty="0">
                <a:latin typeface="Tahoma"/>
                <a:ea typeface="Tahoma"/>
                <a:cs typeface="Tahoma"/>
              </a:rPr>
              <a:t> </a:t>
            </a:r>
            <a:r>
              <a:rPr lang="en-GB" sz="4000" b="1" dirty="0" err="1">
                <a:latin typeface="Tahoma"/>
                <a:ea typeface="Tahoma"/>
                <a:cs typeface="Tahoma"/>
              </a:rPr>
              <a:t>Punësimi</a:t>
            </a:r>
            <a:r>
              <a:rPr lang="en-GB" sz="4000" b="1" dirty="0">
                <a:latin typeface="Tahoma"/>
                <a:ea typeface="Tahoma"/>
                <a:cs typeface="Tahoma"/>
              </a:rPr>
              <a:t> </a:t>
            </a:r>
            <a:r>
              <a:rPr lang="en-GB" sz="4000" b="1" dirty="0" err="1">
                <a:latin typeface="Tahoma"/>
                <a:ea typeface="Tahoma"/>
                <a:cs typeface="Tahoma"/>
              </a:rPr>
              <a:t>në</a:t>
            </a:r>
            <a:r>
              <a:rPr lang="en-GB" sz="4000" b="1" dirty="0">
                <a:latin typeface="Tahoma"/>
                <a:ea typeface="Tahoma"/>
                <a:cs typeface="Tahoma"/>
              </a:rPr>
              <a:t> </a:t>
            </a:r>
            <a:r>
              <a:rPr lang="en-GB" sz="4000" b="1" dirty="0" err="1">
                <a:latin typeface="Tahoma"/>
                <a:ea typeface="Tahoma"/>
                <a:cs typeface="Tahoma"/>
              </a:rPr>
              <a:t>Kosovë</a:t>
            </a:r>
            <a:endParaRPr lang="en-GB" sz="4800" dirty="0" err="1">
              <a:latin typeface="Tahoma"/>
              <a:ea typeface="Tahoma"/>
              <a:cs typeface="Tahoma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4B06826-462F-4A86-9C0F-10004CC295B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49" y="4203940"/>
            <a:ext cx="7317238" cy="1236452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GB" sz="2000" dirty="0" err="1">
                <a:latin typeface="Tahoma"/>
                <a:ea typeface="Tahoma"/>
                <a:cs typeface="Tahoma"/>
              </a:rPr>
              <a:t>Nga</a:t>
            </a:r>
            <a:r>
              <a:rPr lang="en-GB" sz="2000" dirty="0">
                <a:latin typeface="Tahoma"/>
                <a:ea typeface="Tahoma"/>
                <a:cs typeface="Tahoma"/>
              </a:rPr>
              <a:t> Iliriana Banjska, David JJ Ryan, Endrita Banjska, Nicole Farnsworth, Lirika Demiri, Liridona Sijarina, Adelina Tërshani, Rita Berisha, dhe Besarta Breznica </a:t>
            </a:r>
            <a:endParaRPr lang="en-GB" sz="2000" dirty="0"/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EB03C3AE-587F-4160-83FD-C2A304A49F91}"/>
              </a:ext>
            </a:extLst>
          </p:cNvPr>
          <p:cNvSpPr txBox="1">
            <a:spLocks/>
          </p:cNvSpPr>
          <p:nvPr/>
        </p:nvSpPr>
        <p:spPr>
          <a:xfrm>
            <a:off x="831847" y="2974972"/>
            <a:ext cx="8797061" cy="90116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200" b="1" dirty="0" err="1">
                <a:latin typeface="Tahoma"/>
                <a:ea typeface="Tahoma"/>
                <a:cs typeface="Tahoma"/>
              </a:rPr>
              <a:t>Edicioni</a:t>
            </a:r>
            <a:r>
              <a:rPr lang="en-GB" sz="2200" b="1" dirty="0">
                <a:latin typeface="Tahoma"/>
                <a:ea typeface="Tahoma"/>
                <a:cs typeface="Tahoma"/>
              </a:rPr>
              <a:t> i </a:t>
            </a:r>
            <a:r>
              <a:rPr lang="en-GB" sz="2200" b="1" dirty="0" err="1">
                <a:latin typeface="Tahoma"/>
                <a:ea typeface="Tahoma"/>
                <a:cs typeface="Tahoma"/>
              </a:rPr>
              <a:t>dytë</a:t>
            </a:r>
            <a:endParaRPr lang="en-GB" sz="2200" dirty="0"/>
          </a:p>
        </p:txBody>
      </p:sp>
    </p:spTree>
    <p:extLst>
      <p:ext uri="{BB962C8B-B14F-4D97-AF65-F5344CB8AC3E}">
        <p14:creationId xmlns:p14="http://schemas.microsoft.com/office/powerpoint/2010/main" val="394747485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6D23B6-2FFE-4ED0-9376-F8362AE30A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err="1"/>
              <a:t>Metodologjia</a:t>
            </a:r>
            <a:r>
              <a:rPr lang="en-US" dirty="0"/>
              <a:t>: </a:t>
            </a:r>
            <a:r>
              <a:rPr lang="en-US" dirty="0" err="1"/>
              <a:t>Metodat</a:t>
            </a:r>
            <a:r>
              <a:rPr lang="en-US" dirty="0"/>
              <a:t> e </a:t>
            </a:r>
            <a:r>
              <a:rPr lang="en-US" dirty="0" err="1"/>
              <a:t>ndryshme</a:t>
            </a:r>
            <a:endParaRPr lang="en-GB" dirty="0">
              <a:latin typeface="+mn-lt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0DD6228-5D17-41DB-B08D-457C0C5ECF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719618"/>
            <a:ext cx="10086833" cy="4790449"/>
          </a:xfrm>
        </p:spPr>
        <p:txBody>
          <a:bodyPr vert="horz" lIns="91440" tIns="45720" rIns="91440" bIns="45720" rtlCol="0" anchor="t">
            <a:normAutofit fontScale="92500"/>
          </a:bodyPr>
          <a:lstStyle/>
          <a:p>
            <a:pPr fontAlgn="base"/>
            <a:r>
              <a:rPr lang="en-GB" dirty="0" err="1"/>
              <a:t>Anketa</a:t>
            </a:r>
            <a:r>
              <a:rPr lang="en-GB" dirty="0"/>
              <a:t> me 5,778 </a:t>
            </a:r>
            <a:r>
              <a:rPr lang="en-GB" dirty="0" err="1"/>
              <a:t>pjesëmarrës</a:t>
            </a:r>
            <a:r>
              <a:rPr lang="en-GB" dirty="0"/>
              <a:t> (</a:t>
            </a:r>
            <a:r>
              <a:rPr lang="en-GB" dirty="0" err="1"/>
              <a:t>gra</a:t>
            </a:r>
            <a:r>
              <a:rPr lang="en-GB" dirty="0"/>
              <a:t> dhe burra); 681 e </a:t>
            </a:r>
            <a:r>
              <a:rPr lang="en-GB" dirty="0" err="1"/>
              <a:t>plotësuan</a:t>
            </a:r>
            <a:r>
              <a:rPr lang="en-GB" dirty="0"/>
              <a:t> </a:t>
            </a:r>
            <a:r>
              <a:rPr lang="en-GB" dirty="0" err="1"/>
              <a:t>afërsisht</a:t>
            </a:r>
            <a:r>
              <a:rPr lang="en-GB" dirty="0"/>
              <a:t> 90% të </a:t>
            </a:r>
            <a:r>
              <a:rPr lang="en-GB" dirty="0" err="1"/>
              <a:t>anketës</a:t>
            </a:r>
            <a:r>
              <a:rPr lang="en-GB" dirty="0"/>
              <a:t> (75% </a:t>
            </a:r>
            <a:r>
              <a:rPr lang="en-GB" dirty="0" err="1"/>
              <a:t>gra</a:t>
            </a:r>
            <a:r>
              <a:rPr lang="en-GB" dirty="0"/>
              <a:t>, 25% burra).​</a:t>
            </a:r>
          </a:p>
          <a:p>
            <a:pPr fontAlgn="base"/>
            <a:r>
              <a:rPr lang="en-GB" dirty="0" err="1"/>
              <a:t>Kufizimet</a:t>
            </a:r>
            <a:r>
              <a:rPr lang="en-GB" dirty="0"/>
              <a:t>: ​</a:t>
            </a:r>
          </a:p>
          <a:p>
            <a:pPr lvl="1" fontAlgn="base"/>
            <a:r>
              <a:rPr lang="en-GB" dirty="0"/>
              <a:t>Nuk </a:t>
            </a:r>
            <a:r>
              <a:rPr lang="en-GB" dirty="0" err="1"/>
              <a:t>mund</a:t>
            </a:r>
            <a:r>
              <a:rPr lang="en-GB" dirty="0"/>
              <a:t> të </a:t>
            </a:r>
            <a:r>
              <a:rPr lang="en-GB" dirty="0" err="1"/>
              <a:t>përgjithësohet</a:t>
            </a:r>
            <a:r>
              <a:rPr lang="en-GB" dirty="0"/>
              <a:t> </a:t>
            </a:r>
            <a:r>
              <a:rPr lang="en-GB" dirty="0" err="1"/>
              <a:t>sepse</a:t>
            </a:r>
            <a:r>
              <a:rPr lang="en-GB" dirty="0"/>
              <a:t> </a:t>
            </a:r>
            <a:r>
              <a:rPr lang="en-GB" dirty="0" err="1"/>
              <a:t>nuk</a:t>
            </a:r>
            <a:r>
              <a:rPr lang="en-GB" dirty="0"/>
              <a:t> </a:t>
            </a:r>
            <a:r>
              <a:rPr lang="en-GB" dirty="0" err="1"/>
              <a:t>përfshinte</a:t>
            </a:r>
            <a:r>
              <a:rPr lang="en-GB" dirty="0"/>
              <a:t> </a:t>
            </a:r>
            <a:r>
              <a:rPr lang="en-GB" dirty="0" err="1"/>
              <a:t>mostrën</a:t>
            </a:r>
            <a:r>
              <a:rPr lang="en-GB" dirty="0"/>
              <a:t> e </a:t>
            </a:r>
            <a:r>
              <a:rPr lang="en-GB" dirty="0" err="1"/>
              <a:t>rastësishme</a:t>
            </a:r>
            <a:r>
              <a:rPr lang="en-GB" dirty="0"/>
              <a:t> ​</a:t>
            </a:r>
          </a:p>
          <a:p>
            <a:pPr lvl="1" fontAlgn="base"/>
            <a:r>
              <a:rPr lang="en-GB" dirty="0" err="1"/>
              <a:t>Prandaj</a:t>
            </a:r>
            <a:r>
              <a:rPr lang="en-GB" dirty="0"/>
              <a:t>, </a:t>
            </a:r>
            <a:r>
              <a:rPr lang="en-GB" dirty="0" err="1"/>
              <a:t>konkluzionet</a:t>
            </a:r>
            <a:r>
              <a:rPr lang="en-GB" dirty="0"/>
              <a:t> i </a:t>
            </a:r>
            <a:r>
              <a:rPr lang="en-GB" dirty="0" err="1"/>
              <a:t>referohen</a:t>
            </a:r>
            <a:r>
              <a:rPr lang="en-GB" dirty="0"/>
              <a:t> </a:t>
            </a:r>
            <a:r>
              <a:rPr lang="en-GB" dirty="0" err="1"/>
              <a:t>mostrës</a:t>
            </a:r>
            <a:r>
              <a:rPr lang="en-GB" dirty="0"/>
              <a:t> dhe jo </a:t>
            </a:r>
            <a:r>
              <a:rPr lang="en-GB" dirty="0" err="1"/>
              <a:t>popullsisë</a:t>
            </a:r>
            <a:r>
              <a:rPr lang="en-GB" dirty="0"/>
              <a:t> </a:t>
            </a:r>
            <a:r>
              <a:rPr lang="en-GB" dirty="0" err="1"/>
              <a:t>së</a:t>
            </a:r>
            <a:r>
              <a:rPr lang="en-GB" dirty="0"/>
              <a:t> </a:t>
            </a:r>
            <a:r>
              <a:rPr lang="en-GB" dirty="0" err="1"/>
              <a:t>Kosovës</a:t>
            </a:r>
            <a:r>
              <a:rPr lang="en-GB" dirty="0"/>
              <a:t> ​</a:t>
            </a:r>
          </a:p>
          <a:p>
            <a:pPr lvl="1" fontAlgn="base"/>
            <a:r>
              <a:rPr lang="en-GB" dirty="0" err="1"/>
              <a:t>M</a:t>
            </a:r>
            <a:r>
              <a:rPr lang="en-GB" dirty="0" err="1">
                <a:ea typeface="+mj-lt"/>
                <a:cs typeface="+mj-lt"/>
              </a:rPr>
              <a:t>ë</a:t>
            </a:r>
            <a:r>
              <a:rPr lang="en-GB" dirty="0">
                <a:ea typeface="+mj-lt"/>
                <a:cs typeface="+mj-lt"/>
              </a:rPr>
              <a:t> </a:t>
            </a:r>
            <a:r>
              <a:rPr lang="en-GB" dirty="0" err="1">
                <a:ea typeface="+mj-lt"/>
                <a:cs typeface="+mj-lt"/>
              </a:rPr>
              <a:t>të</a:t>
            </a:r>
            <a:r>
              <a:rPr lang="en-GB" dirty="0">
                <a:ea typeface="+mj-lt"/>
                <a:cs typeface="+mj-lt"/>
              </a:rPr>
              <a:t> </a:t>
            </a:r>
            <a:r>
              <a:rPr lang="en-GB" dirty="0" err="1">
                <a:ea typeface="+mj-lt"/>
                <a:cs typeface="+mj-lt"/>
              </a:rPr>
              <a:t>pëfshirë</a:t>
            </a:r>
            <a:r>
              <a:rPr lang="en-GB" dirty="0">
                <a:ea typeface="+mj-lt"/>
                <a:cs typeface="+mj-lt"/>
              </a:rPr>
              <a:t>: persona me </a:t>
            </a:r>
            <a:r>
              <a:rPr lang="en-GB" dirty="0" err="1">
                <a:ea typeface="+mj-lt"/>
                <a:cs typeface="+mj-lt"/>
              </a:rPr>
              <a:t>një</a:t>
            </a:r>
            <a:r>
              <a:rPr lang="en-GB" dirty="0">
                <a:ea typeface="+mj-lt"/>
                <a:cs typeface="+mj-lt"/>
              </a:rPr>
              <a:t> </a:t>
            </a:r>
            <a:r>
              <a:rPr lang="en-GB" dirty="0" err="1">
                <a:ea typeface="+mj-lt"/>
                <a:cs typeface="+mj-lt"/>
              </a:rPr>
              <a:t>nivel</a:t>
            </a:r>
            <a:r>
              <a:rPr lang="en-GB" dirty="0">
                <a:ea typeface="+mj-lt"/>
                <a:cs typeface="+mj-lt"/>
              </a:rPr>
              <a:t> </a:t>
            </a:r>
            <a:r>
              <a:rPr lang="en-GB" dirty="0" err="1">
                <a:ea typeface="+mj-lt"/>
                <a:cs typeface="+mj-lt"/>
              </a:rPr>
              <a:t>shkollimi</a:t>
            </a:r>
            <a:r>
              <a:rPr lang="en-GB" dirty="0">
                <a:ea typeface="+mj-lt"/>
                <a:cs typeface="+mj-lt"/>
              </a:rPr>
              <a:t>,</a:t>
            </a:r>
            <a:r>
              <a:rPr lang="en-GB" dirty="0"/>
              <a:t> </a:t>
            </a:r>
            <a:r>
              <a:rPr lang="en-GB" dirty="0" err="1"/>
              <a:t>q</a:t>
            </a:r>
            <a:r>
              <a:rPr lang="en-GB" dirty="0" err="1">
                <a:ea typeface="+mj-lt"/>
                <a:cs typeface="+mj-lt"/>
              </a:rPr>
              <a:t>ë</a:t>
            </a:r>
            <a:r>
              <a:rPr lang="en-GB" dirty="0">
                <a:ea typeface="+mj-lt"/>
                <a:cs typeface="+mj-lt"/>
              </a:rPr>
              <a:t> </a:t>
            </a:r>
            <a:r>
              <a:rPr lang="en-GB" dirty="0" err="1">
                <a:ea typeface="+mj-lt"/>
                <a:cs typeface="+mj-lt"/>
              </a:rPr>
              <a:t>jetojnë</a:t>
            </a:r>
            <a:r>
              <a:rPr lang="en-GB" dirty="0">
                <a:ea typeface="+mj-lt"/>
                <a:cs typeface="+mj-lt"/>
              </a:rPr>
              <a:t> </a:t>
            </a:r>
            <a:r>
              <a:rPr lang="en-GB" dirty="0" err="1">
                <a:ea typeface="+mj-lt"/>
                <a:cs typeface="+mj-lt"/>
              </a:rPr>
              <a:t>në</a:t>
            </a:r>
            <a:r>
              <a:rPr lang="en-GB" dirty="0">
                <a:ea typeface="+mj-lt"/>
                <a:cs typeface="+mj-lt"/>
              </a:rPr>
              <a:t> </a:t>
            </a:r>
            <a:r>
              <a:rPr lang="en-GB" dirty="0"/>
              <a:t>zona urbane, </a:t>
            </a:r>
            <a:r>
              <a:rPr lang="en-GB" dirty="0" err="1"/>
              <a:t>gra</a:t>
            </a:r>
            <a:endParaRPr lang="en-GB">
              <a:ea typeface="Tahoma"/>
              <a:cs typeface="Tahoma"/>
            </a:endParaRPr>
          </a:p>
          <a:p>
            <a:pPr lvl="1" fontAlgn="base"/>
            <a:r>
              <a:rPr lang="en-GB" dirty="0" err="1"/>
              <a:t>Hamendësohet</a:t>
            </a:r>
            <a:r>
              <a:rPr lang="en-GB" dirty="0"/>
              <a:t> se </a:t>
            </a:r>
            <a:r>
              <a:rPr lang="en-GB" dirty="0" err="1"/>
              <a:t>situata</a:t>
            </a:r>
            <a:r>
              <a:rPr lang="en-GB" dirty="0"/>
              <a:t> </a:t>
            </a:r>
            <a:r>
              <a:rPr lang="en-GB" dirty="0" err="1"/>
              <a:t>mund</a:t>
            </a:r>
            <a:r>
              <a:rPr lang="en-GB" dirty="0"/>
              <a:t> të </a:t>
            </a:r>
            <a:r>
              <a:rPr lang="en-GB" dirty="0" err="1"/>
              <a:t>jetë</a:t>
            </a:r>
            <a:r>
              <a:rPr lang="en-GB" dirty="0"/>
              <a:t> </a:t>
            </a:r>
            <a:r>
              <a:rPr lang="en-GB" dirty="0" err="1"/>
              <a:t>më</a:t>
            </a:r>
            <a:r>
              <a:rPr lang="en-GB" dirty="0"/>
              <a:t> e </a:t>
            </a:r>
            <a:r>
              <a:rPr lang="en-GB" dirty="0" err="1"/>
              <a:t>keqe</a:t>
            </a:r>
            <a:r>
              <a:rPr lang="en-GB" dirty="0"/>
              <a:t> </a:t>
            </a:r>
            <a:r>
              <a:rPr lang="en-GB" dirty="0" err="1"/>
              <a:t>për</a:t>
            </a:r>
            <a:r>
              <a:rPr lang="en-GB" dirty="0"/>
              <a:t> të </a:t>
            </a:r>
            <a:r>
              <a:rPr lang="en-GB" dirty="0" err="1"/>
              <a:t>tjerët</a:t>
            </a:r>
            <a:r>
              <a:rPr lang="en-GB" dirty="0"/>
              <a:t> ​</a:t>
            </a:r>
          </a:p>
          <a:p>
            <a:pPr fontAlgn="base"/>
            <a:r>
              <a:rPr lang="en-GB" dirty="0" err="1"/>
              <a:t>Përkundër</a:t>
            </a:r>
            <a:r>
              <a:rPr lang="en-GB" dirty="0"/>
              <a:t> </a:t>
            </a:r>
            <a:r>
              <a:rPr lang="en-GB" dirty="0" err="1"/>
              <a:t>kufizimeve</a:t>
            </a:r>
            <a:r>
              <a:rPr lang="en-GB" dirty="0"/>
              <a:t>, </a:t>
            </a:r>
            <a:r>
              <a:rPr lang="en-GB" dirty="0" err="1"/>
              <a:t>hulumtimi</a:t>
            </a:r>
            <a:r>
              <a:rPr lang="en-GB" dirty="0"/>
              <a:t> </a:t>
            </a:r>
            <a:r>
              <a:rPr lang="en-GB" dirty="0" err="1"/>
              <a:t>ofron</a:t>
            </a:r>
            <a:r>
              <a:rPr lang="en-GB" dirty="0"/>
              <a:t> </a:t>
            </a:r>
            <a:r>
              <a:rPr lang="en-GB" dirty="0" err="1"/>
              <a:t>dëshmi</a:t>
            </a:r>
            <a:r>
              <a:rPr lang="en-GB" dirty="0"/>
              <a:t> </a:t>
            </a:r>
            <a:r>
              <a:rPr lang="en-GB" dirty="0" err="1"/>
              <a:t>të</a:t>
            </a:r>
            <a:r>
              <a:rPr lang="en-GB" dirty="0"/>
              <a:t> </a:t>
            </a:r>
            <a:r>
              <a:rPr lang="en-GB" dirty="0" err="1"/>
              <a:t>konsiderueshme</a:t>
            </a:r>
            <a:r>
              <a:rPr lang="en-GB" dirty="0"/>
              <a:t> </a:t>
            </a:r>
            <a:r>
              <a:rPr lang="en-GB" dirty="0" err="1"/>
              <a:t>cilësore</a:t>
            </a:r>
            <a:r>
              <a:rPr lang="en-GB" dirty="0"/>
              <a:t> </a:t>
            </a:r>
            <a:r>
              <a:rPr lang="en-GB" dirty="0" err="1"/>
              <a:t>mbi</a:t>
            </a:r>
            <a:r>
              <a:rPr lang="en-GB" dirty="0"/>
              <a:t> </a:t>
            </a:r>
            <a:r>
              <a:rPr lang="en-GB" dirty="0" err="1"/>
              <a:t>përhapjen</a:t>
            </a:r>
            <a:r>
              <a:rPr lang="en-GB" dirty="0"/>
              <a:t> e </a:t>
            </a:r>
            <a:r>
              <a:rPr lang="en-GB" dirty="0" err="1"/>
              <a:t>diskriminimit</a:t>
            </a:r>
            <a:r>
              <a:rPr lang="en-GB" dirty="0"/>
              <a:t> me </a:t>
            </a:r>
            <a:r>
              <a:rPr lang="en-GB" dirty="0" err="1"/>
              <a:t>bazë</a:t>
            </a:r>
            <a:r>
              <a:rPr lang="en-GB" dirty="0"/>
              <a:t> </a:t>
            </a:r>
            <a:r>
              <a:rPr lang="en-GB" dirty="0" err="1"/>
              <a:t>gjinore</a:t>
            </a:r>
            <a:r>
              <a:rPr lang="en-GB" dirty="0"/>
              <a:t>.</a:t>
            </a:r>
            <a:endParaRPr lang="en-GB" dirty="0">
              <a:ea typeface="Tahoma"/>
              <a:cs typeface="Tahoma"/>
            </a:endParaRPr>
          </a:p>
        </p:txBody>
      </p:sp>
    </p:spTree>
    <p:extLst>
      <p:ext uri="{BB962C8B-B14F-4D97-AF65-F5344CB8AC3E}">
        <p14:creationId xmlns:p14="http://schemas.microsoft.com/office/powerpoint/2010/main" val="240606672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87FB8D0C-666C-44F5-B08A-0997CAE194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9"/>
            <a:ext cx="7796002" cy="1449718"/>
          </a:xfrm>
        </p:spPr>
        <p:txBody>
          <a:bodyPr/>
          <a:lstStyle/>
          <a:p>
            <a:r>
              <a:rPr lang="en-US" b="1" dirty="0" err="1">
                <a:latin typeface="Tahoma"/>
                <a:ea typeface="Tahoma"/>
                <a:cs typeface="Tahoma"/>
              </a:rPr>
              <a:t>Korniza</a:t>
            </a:r>
            <a:r>
              <a:rPr lang="en-US" b="1" dirty="0">
                <a:latin typeface="Tahoma"/>
                <a:ea typeface="Tahoma"/>
                <a:cs typeface="Tahoma"/>
              </a:rPr>
              <a:t> </a:t>
            </a:r>
            <a:r>
              <a:rPr lang="en-US" b="1" dirty="0" err="1">
                <a:latin typeface="Tahoma"/>
                <a:ea typeface="Tahoma"/>
                <a:cs typeface="Tahoma"/>
              </a:rPr>
              <a:t>Ligjore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4016136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DF11CBCF-3059-496E-98F6-1CDD8C0FFFB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err="1"/>
              <a:t>Kushtetuta</a:t>
            </a:r>
            <a:r>
              <a:rPr lang="en-GB" dirty="0"/>
              <a:t> (</a:t>
            </a:r>
            <a:r>
              <a:rPr lang="en-GB" dirty="0" err="1"/>
              <a:t>Kapitujt</a:t>
            </a:r>
            <a:r>
              <a:rPr lang="en-GB" dirty="0"/>
              <a:t> II dhe III)</a:t>
            </a:r>
          </a:p>
          <a:p>
            <a:r>
              <a:rPr lang="en-GB" dirty="0" err="1"/>
              <a:t>Instrumentet</a:t>
            </a:r>
            <a:r>
              <a:rPr lang="en-GB" dirty="0"/>
              <a:t> </a:t>
            </a:r>
            <a:r>
              <a:rPr lang="en-GB" dirty="0" err="1"/>
              <a:t>Ndërkombëtare</a:t>
            </a:r>
            <a:r>
              <a:rPr lang="en-GB" dirty="0"/>
              <a:t> (</a:t>
            </a:r>
            <a:r>
              <a:rPr lang="en-GB" dirty="0" err="1"/>
              <a:t>Kushtetuta</a:t>
            </a:r>
            <a:r>
              <a:rPr lang="en-GB" dirty="0"/>
              <a:t>, </a:t>
            </a:r>
            <a:r>
              <a:rPr lang="en-GB" dirty="0" err="1"/>
              <a:t>Neni</a:t>
            </a:r>
            <a:r>
              <a:rPr lang="en-GB" dirty="0"/>
              <a:t> 22, </a:t>
            </a:r>
            <a:r>
              <a:rPr lang="en-GB" dirty="0" err="1"/>
              <a:t>siç</a:t>
            </a:r>
            <a:r>
              <a:rPr lang="en-GB" dirty="0"/>
              <a:t> </a:t>
            </a:r>
            <a:r>
              <a:rPr lang="en-GB" dirty="0" err="1"/>
              <a:t>është</a:t>
            </a:r>
            <a:r>
              <a:rPr lang="en-GB" dirty="0"/>
              <a:t> </a:t>
            </a:r>
            <a:r>
              <a:rPr lang="en-GB" dirty="0" err="1"/>
              <a:t>ndryshuar</a:t>
            </a:r>
            <a:r>
              <a:rPr lang="en-GB" dirty="0"/>
              <a:t>)</a:t>
            </a:r>
          </a:p>
          <a:p>
            <a:r>
              <a:rPr lang="en-GB" dirty="0" err="1"/>
              <a:t>Kodi</a:t>
            </a:r>
            <a:r>
              <a:rPr lang="en-GB" dirty="0"/>
              <a:t> Penal (p.sh. </a:t>
            </a:r>
            <a:r>
              <a:rPr lang="en-GB" dirty="0" err="1"/>
              <a:t>neni</a:t>
            </a:r>
            <a:r>
              <a:rPr lang="en-GB" dirty="0"/>
              <a:t> 183 dhe </a:t>
            </a:r>
            <a:r>
              <a:rPr lang="en-GB" dirty="0" err="1"/>
              <a:t>Kapitulli</a:t>
            </a:r>
            <a:r>
              <a:rPr lang="en-GB" dirty="0"/>
              <a:t> XIX)</a:t>
            </a:r>
          </a:p>
          <a:p>
            <a:r>
              <a:rPr lang="en-GB" dirty="0" err="1"/>
              <a:t>Legjislacioni</a:t>
            </a:r>
            <a:r>
              <a:rPr lang="en-GB" dirty="0"/>
              <a:t>:</a:t>
            </a:r>
          </a:p>
          <a:p>
            <a:pPr lvl="1"/>
            <a:r>
              <a:rPr lang="en-GB" dirty="0" err="1"/>
              <a:t>Ligji</a:t>
            </a:r>
            <a:r>
              <a:rPr lang="en-GB" dirty="0"/>
              <a:t> Nr. 03/L-212 i </a:t>
            </a:r>
            <a:r>
              <a:rPr lang="en-GB" dirty="0" err="1"/>
              <a:t>Punës</a:t>
            </a:r>
            <a:r>
              <a:rPr lang="en-GB" dirty="0"/>
              <a:t> (“LP”)</a:t>
            </a:r>
          </a:p>
          <a:p>
            <a:pPr lvl="1"/>
            <a:r>
              <a:rPr lang="en-GB" dirty="0" err="1"/>
              <a:t>Ligji</a:t>
            </a:r>
            <a:r>
              <a:rPr lang="en-GB" dirty="0"/>
              <a:t> Nr. 05/L-021 </a:t>
            </a:r>
            <a:r>
              <a:rPr lang="en-GB" dirty="0" err="1"/>
              <a:t>për</a:t>
            </a:r>
            <a:r>
              <a:rPr lang="en-GB" dirty="0"/>
              <a:t> </a:t>
            </a:r>
            <a:r>
              <a:rPr lang="en-GB" dirty="0" err="1"/>
              <a:t>Mbrojtjen</a:t>
            </a:r>
            <a:r>
              <a:rPr lang="en-GB" dirty="0"/>
              <a:t> </a:t>
            </a:r>
            <a:r>
              <a:rPr lang="en-GB" dirty="0" err="1"/>
              <a:t>nga</a:t>
            </a:r>
            <a:r>
              <a:rPr lang="en-GB" dirty="0"/>
              <a:t> </a:t>
            </a:r>
            <a:r>
              <a:rPr lang="en-GB" dirty="0" err="1"/>
              <a:t>Diskriminimi</a:t>
            </a:r>
            <a:r>
              <a:rPr lang="en-GB" dirty="0"/>
              <a:t> (“LMD”), dhe</a:t>
            </a:r>
          </a:p>
          <a:p>
            <a:pPr lvl="1"/>
            <a:r>
              <a:rPr lang="en-GB" dirty="0" err="1"/>
              <a:t>Ligji</a:t>
            </a:r>
            <a:r>
              <a:rPr lang="en-GB" dirty="0"/>
              <a:t> Nr. 05/L-020 </a:t>
            </a:r>
            <a:r>
              <a:rPr lang="en-GB" dirty="0" err="1"/>
              <a:t>për</a:t>
            </a:r>
            <a:r>
              <a:rPr lang="en-GB" dirty="0"/>
              <a:t> </a:t>
            </a:r>
            <a:r>
              <a:rPr lang="en-GB" dirty="0" err="1"/>
              <a:t>Barazi</a:t>
            </a:r>
            <a:r>
              <a:rPr lang="en-GB" dirty="0"/>
              <a:t> </a:t>
            </a:r>
            <a:r>
              <a:rPr lang="en-GB" dirty="0" err="1"/>
              <a:t>Gjinore</a:t>
            </a:r>
            <a:r>
              <a:rPr lang="en-GB" dirty="0"/>
              <a:t>  (“LBGJ”)</a:t>
            </a:r>
          </a:p>
          <a:p>
            <a:endParaRPr lang="en-GB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7E626B12-81F7-4A86-A4F7-3E27619328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err="1"/>
              <a:t>Korniza</a:t>
            </a:r>
            <a:r>
              <a:rPr lang="en-GB" b="1" dirty="0"/>
              <a:t> </a:t>
            </a:r>
            <a:r>
              <a:rPr lang="en-GB" b="1" dirty="0" err="1"/>
              <a:t>Ligjore</a:t>
            </a:r>
            <a:endParaRPr lang="sq-AL" b="1" dirty="0"/>
          </a:p>
        </p:txBody>
      </p:sp>
    </p:spTree>
    <p:extLst>
      <p:ext uri="{BB962C8B-B14F-4D97-AF65-F5344CB8AC3E}">
        <p14:creationId xmlns:p14="http://schemas.microsoft.com/office/powerpoint/2010/main" val="236536824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6AC13181-55B7-4133-9F5F-86A82B72387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789694" cy="4766244"/>
          </a:xfrm>
        </p:spPr>
        <p:txBody>
          <a:bodyPr>
            <a:normAutofit fontScale="77500" lnSpcReduction="20000"/>
          </a:bodyPr>
          <a:lstStyle/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GB" b="1" dirty="0" err="1"/>
              <a:t>Ligji</a:t>
            </a:r>
            <a:r>
              <a:rPr lang="en-GB" b="1" dirty="0"/>
              <a:t> i </a:t>
            </a:r>
            <a:r>
              <a:rPr lang="en-GB" b="1" dirty="0" err="1"/>
              <a:t>Punës</a:t>
            </a:r>
            <a:endParaRPr lang="en-GB" b="1" dirty="0"/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GB" dirty="0" err="1"/>
              <a:t>Rekrutimi</a:t>
            </a:r>
            <a:r>
              <a:rPr lang="en-GB" dirty="0"/>
              <a:t>, </a:t>
            </a:r>
            <a:r>
              <a:rPr lang="en-GB" dirty="0" err="1"/>
              <a:t>promovimi</a:t>
            </a:r>
            <a:r>
              <a:rPr lang="en-GB" dirty="0"/>
              <a:t>, </a:t>
            </a:r>
            <a:r>
              <a:rPr lang="en-GB" dirty="0" err="1"/>
              <a:t>trajnimi</a:t>
            </a:r>
            <a:r>
              <a:rPr lang="en-GB" dirty="0"/>
              <a:t>, </a:t>
            </a:r>
            <a:r>
              <a:rPr lang="en-GB" dirty="0" err="1"/>
              <a:t>kushtet</a:t>
            </a:r>
            <a:r>
              <a:rPr lang="en-GB" dirty="0"/>
              <a:t> e </a:t>
            </a:r>
            <a:r>
              <a:rPr lang="en-GB" dirty="0" err="1"/>
              <a:t>punësimit</a:t>
            </a:r>
            <a:r>
              <a:rPr lang="en-GB" dirty="0"/>
              <a:t>, </a:t>
            </a:r>
            <a:r>
              <a:rPr lang="en-GB" dirty="0" err="1"/>
              <a:t>masat</a:t>
            </a:r>
            <a:r>
              <a:rPr lang="en-GB" dirty="0"/>
              <a:t> </a:t>
            </a:r>
            <a:r>
              <a:rPr lang="en-GB" dirty="0" err="1"/>
              <a:t>disiplinore</a:t>
            </a:r>
            <a:r>
              <a:rPr lang="en-GB" dirty="0"/>
              <a:t>, </a:t>
            </a:r>
            <a:r>
              <a:rPr lang="en-GB" dirty="0" err="1"/>
              <a:t>ndërprerja</a:t>
            </a:r>
            <a:r>
              <a:rPr lang="en-GB" dirty="0"/>
              <a:t> e </a:t>
            </a:r>
            <a:r>
              <a:rPr lang="en-GB" dirty="0" err="1"/>
              <a:t>kontratës</a:t>
            </a:r>
            <a:r>
              <a:rPr lang="en-GB" dirty="0"/>
              <a:t> </a:t>
            </a:r>
            <a:r>
              <a:rPr lang="en-GB" dirty="0" err="1"/>
              <a:t>së</a:t>
            </a:r>
            <a:r>
              <a:rPr lang="en-GB" dirty="0"/>
              <a:t> </a:t>
            </a:r>
            <a:r>
              <a:rPr lang="en-GB" dirty="0" err="1"/>
              <a:t>punës</a:t>
            </a:r>
            <a:r>
              <a:rPr lang="en-GB" dirty="0"/>
              <a:t> </a:t>
            </a:r>
            <a:r>
              <a:rPr lang="en-GB" dirty="0" err="1"/>
              <a:t>ose</a:t>
            </a:r>
            <a:r>
              <a:rPr lang="en-GB" dirty="0"/>
              <a:t> </a:t>
            </a:r>
            <a:r>
              <a:rPr lang="en-GB" dirty="0" err="1"/>
              <a:t>çështje</a:t>
            </a:r>
            <a:r>
              <a:rPr lang="en-GB" dirty="0"/>
              <a:t> të </a:t>
            </a:r>
            <a:r>
              <a:rPr lang="en-GB" dirty="0" err="1"/>
              <a:t>tjera</a:t>
            </a:r>
            <a:r>
              <a:rPr lang="en-GB" dirty="0"/>
              <a:t> </a:t>
            </a:r>
            <a:r>
              <a:rPr lang="en-GB" dirty="0" err="1"/>
              <a:t>që</a:t>
            </a:r>
            <a:r>
              <a:rPr lang="en-GB" dirty="0"/>
              <a:t> </a:t>
            </a:r>
            <a:r>
              <a:rPr lang="en-GB" dirty="0" err="1"/>
              <a:t>lindin</a:t>
            </a:r>
            <a:r>
              <a:rPr lang="en-GB" dirty="0"/>
              <a:t> </a:t>
            </a:r>
            <a:r>
              <a:rPr lang="en-GB" dirty="0" err="1"/>
              <a:t>nga</a:t>
            </a:r>
            <a:r>
              <a:rPr lang="en-GB" dirty="0"/>
              <a:t> </a:t>
            </a:r>
            <a:r>
              <a:rPr lang="en-GB" dirty="0" err="1"/>
              <a:t>marrëdhënia</a:t>
            </a:r>
            <a:r>
              <a:rPr lang="en-GB" dirty="0"/>
              <a:t> e </a:t>
            </a:r>
            <a:r>
              <a:rPr lang="en-GB" dirty="0" err="1"/>
              <a:t>punës</a:t>
            </a:r>
            <a:r>
              <a:rPr lang="en-GB" dirty="0"/>
              <a:t>. (LP, </a:t>
            </a:r>
            <a:r>
              <a:rPr lang="en-GB" dirty="0" err="1"/>
              <a:t>neni</a:t>
            </a:r>
            <a:r>
              <a:rPr lang="en-GB" dirty="0"/>
              <a:t> 5.1)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endParaRPr lang="en-GB" dirty="0"/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GB" b="1" dirty="0" err="1"/>
              <a:t>Ligji</a:t>
            </a:r>
            <a:r>
              <a:rPr lang="en-GB" b="1" dirty="0"/>
              <a:t> </a:t>
            </a:r>
            <a:r>
              <a:rPr lang="en-GB" b="1" dirty="0" err="1"/>
              <a:t>për</a:t>
            </a:r>
            <a:r>
              <a:rPr lang="en-GB" b="1" dirty="0"/>
              <a:t> </a:t>
            </a:r>
            <a:r>
              <a:rPr lang="en-GB" b="1" dirty="0" err="1"/>
              <a:t>Mbrojtjen</a:t>
            </a:r>
            <a:r>
              <a:rPr lang="en-GB" b="1" dirty="0"/>
              <a:t> </a:t>
            </a:r>
            <a:r>
              <a:rPr lang="en-GB" b="1" dirty="0" err="1"/>
              <a:t>nga</a:t>
            </a:r>
            <a:r>
              <a:rPr lang="en-GB" b="1" dirty="0"/>
              <a:t> </a:t>
            </a:r>
            <a:r>
              <a:rPr lang="en-GB" b="1" dirty="0" err="1"/>
              <a:t>Diskriminimi</a:t>
            </a:r>
            <a:endParaRPr lang="en-GB" b="1" dirty="0"/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GB" dirty="0"/>
              <a:t> </a:t>
            </a:r>
            <a:r>
              <a:rPr lang="en-GB" dirty="0" err="1"/>
              <a:t>Qasja</a:t>
            </a:r>
            <a:r>
              <a:rPr lang="en-GB" dirty="0"/>
              <a:t> </a:t>
            </a:r>
            <a:r>
              <a:rPr lang="en-GB" dirty="0" err="1"/>
              <a:t>në</a:t>
            </a:r>
            <a:r>
              <a:rPr lang="en-GB" dirty="0"/>
              <a:t> </a:t>
            </a:r>
            <a:r>
              <a:rPr lang="en-GB" dirty="0" err="1"/>
              <a:t>punësim</a:t>
            </a:r>
            <a:r>
              <a:rPr lang="en-GB" dirty="0"/>
              <a:t>, </a:t>
            </a:r>
            <a:r>
              <a:rPr lang="en-GB" dirty="0" err="1"/>
              <a:t>vetëpunësimi</a:t>
            </a:r>
            <a:r>
              <a:rPr lang="en-GB" dirty="0"/>
              <a:t>, </a:t>
            </a:r>
            <a:r>
              <a:rPr lang="en-GB" dirty="0" err="1"/>
              <a:t>promovimi</a:t>
            </a:r>
            <a:r>
              <a:rPr lang="en-GB" dirty="0"/>
              <a:t>, </a:t>
            </a:r>
            <a:r>
              <a:rPr lang="en-GB" dirty="0" err="1"/>
              <a:t>trajnimi</a:t>
            </a:r>
            <a:r>
              <a:rPr lang="en-GB" dirty="0"/>
              <a:t> </a:t>
            </a:r>
            <a:r>
              <a:rPr lang="en-GB" dirty="0" err="1"/>
              <a:t>profesional</a:t>
            </a:r>
            <a:r>
              <a:rPr lang="en-GB" dirty="0"/>
              <a:t>, </a:t>
            </a:r>
            <a:r>
              <a:rPr lang="en-GB" dirty="0" err="1"/>
              <a:t>kushtet</a:t>
            </a:r>
            <a:r>
              <a:rPr lang="en-GB" dirty="0"/>
              <a:t> e </a:t>
            </a:r>
            <a:r>
              <a:rPr lang="en-GB" dirty="0" err="1"/>
              <a:t>punës</a:t>
            </a:r>
            <a:r>
              <a:rPr lang="en-GB" dirty="0"/>
              <a:t>, </a:t>
            </a:r>
            <a:r>
              <a:rPr lang="en-GB" dirty="0" err="1"/>
              <a:t>përfundimi</a:t>
            </a:r>
            <a:r>
              <a:rPr lang="en-GB" dirty="0"/>
              <a:t>, </a:t>
            </a:r>
            <a:r>
              <a:rPr lang="en-GB" dirty="0" err="1"/>
              <a:t>paga</a:t>
            </a:r>
            <a:r>
              <a:rPr lang="en-GB" dirty="0"/>
              <a:t>, </a:t>
            </a:r>
            <a:r>
              <a:rPr lang="en-GB" dirty="0" err="1"/>
              <a:t>anëtarësimi</a:t>
            </a:r>
            <a:r>
              <a:rPr lang="en-GB" dirty="0"/>
              <a:t> </a:t>
            </a:r>
            <a:r>
              <a:rPr lang="en-GB" dirty="0" err="1"/>
              <a:t>në</a:t>
            </a:r>
            <a:r>
              <a:rPr lang="en-GB" dirty="0"/>
              <a:t> </a:t>
            </a:r>
            <a:r>
              <a:rPr lang="en-GB" dirty="0" err="1"/>
              <a:t>organizatat</a:t>
            </a:r>
            <a:r>
              <a:rPr lang="en-GB" dirty="0"/>
              <a:t> e </a:t>
            </a:r>
            <a:r>
              <a:rPr lang="en-GB" dirty="0" err="1"/>
              <a:t>punëtorëve</a:t>
            </a:r>
            <a:r>
              <a:rPr lang="en-GB" dirty="0"/>
              <a:t>.(LMD, </a:t>
            </a:r>
            <a:r>
              <a:rPr lang="en-GB" dirty="0" err="1"/>
              <a:t>neni</a:t>
            </a:r>
            <a:r>
              <a:rPr lang="en-GB" dirty="0"/>
              <a:t> 2.1)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endParaRPr lang="en-GB" dirty="0"/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GB" b="1" dirty="0" err="1"/>
              <a:t>Ligji</a:t>
            </a:r>
            <a:r>
              <a:rPr lang="en-GB" b="1" dirty="0"/>
              <a:t> </a:t>
            </a:r>
            <a:r>
              <a:rPr lang="en-GB" b="1" dirty="0" err="1"/>
              <a:t>për</a:t>
            </a:r>
            <a:r>
              <a:rPr lang="en-GB" b="1" dirty="0"/>
              <a:t> </a:t>
            </a:r>
            <a:r>
              <a:rPr lang="en-GB" b="1" dirty="0" err="1"/>
              <a:t>Barazi</a:t>
            </a:r>
            <a:r>
              <a:rPr lang="en-GB" b="1" dirty="0"/>
              <a:t> </a:t>
            </a:r>
            <a:r>
              <a:rPr lang="en-GB" b="1" dirty="0" err="1"/>
              <a:t>Gjinore</a:t>
            </a:r>
            <a:endParaRPr lang="en-GB" b="1" dirty="0"/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GB" dirty="0" err="1"/>
              <a:t>Qasja</a:t>
            </a:r>
            <a:r>
              <a:rPr lang="en-GB" dirty="0"/>
              <a:t> </a:t>
            </a:r>
            <a:r>
              <a:rPr lang="en-GB" dirty="0" err="1"/>
              <a:t>në</a:t>
            </a:r>
            <a:r>
              <a:rPr lang="en-GB" dirty="0"/>
              <a:t> </a:t>
            </a:r>
            <a:r>
              <a:rPr lang="en-GB" dirty="0" err="1"/>
              <a:t>punësim</a:t>
            </a:r>
            <a:r>
              <a:rPr lang="en-GB" dirty="0"/>
              <a:t>, </a:t>
            </a:r>
            <a:r>
              <a:rPr lang="en-GB" dirty="0" err="1"/>
              <a:t>vetëpunësimi</a:t>
            </a:r>
            <a:r>
              <a:rPr lang="en-GB" dirty="0"/>
              <a:t>, </a:t>
            </a:r>
            <a:r>
              <a:rPr lang="en-GB" dirty="0" err="1"/>
              <a:t>promovimi</a:t>
            </a:r>
            <a:r>
              <a:rPr lang="en-GB" dirty="0"/>
              <a:t>, </a:t>
            </a:r>
            <a:r>
              <a:rPr lang="en-GB" dirty="0" err="1"/>
              <a:t>trajnimi</a:t>
            </a:r>
            <a:r>
              <a:rPr lang="en-GB" dirty="0"/>
              <a:t> </a:t>
            </a:r>
            <a:r>
              <a:rPr lang="en-GB" dirty="0" err="1"/>
              <a:t>profesional</a:t>
            </a:r>
            <a:r>
              <a:rPr lang="en-GB" dirty="0"/>
              <a:t>, </a:t>
            </a:r>
            <a:r>
              <a:rPr lang="en-GB" dirty="0" err="1"/>
              <a:t>kushtet</a:t>
            </a:r>
            <a:r>
              <a:rPr lang="en-GB" dirty="0"/>
              <a:t> e </a:t>
            </a:r>
            <a:r>
              <a:rPr lang="en-GB" dirty="0" err="1"/>
              <a:t>punës</a:t>
            </a:r>
            <a:r>
              <a:rPr lang="en-GB" dirty="0"/>
              <a:t>, </a:t>
            </a:r>
            <a:r>
              <a:rPr lang="en-GB" dirty="0" err="1"/>
              <a:t>ndërprerja</a:t>
            </a:r>
            <a:r>
              <a:rPr lang="en-GB" dirty="0"/>
              <a:t> e </a:t>
            </a:r>
            <a:r>
              <a:rPr lang="en-GB" dirty="0" err="1"/>
              <a:t>kontratës</a:t>
            </a:r>
            <a:r>
              <a:rPr lang="en-GB" dirty="0"/>
              <a:t> </a:t>
            </a:r>
            <a:r>
              <a:rPr lang="en-GB" dirty="0" err="1"/>
              <a:t>së</a:t>
            </a:r>
            <a:r>
              <a:rPr lang="en-GB" dirty="0"/>
              <a:t> </a:t>
            </a:r>
            <a:r>
              <a:rPr lang="en-GB" dirty="0" err="1"/>
              <a:t>punës</a:t>
            </a:r>
            <a:r>
              <a:rPr lang="en-GB" dirty="0"/>
              <a:t>, </a:t>
            </a:r>
            <a:r>
              <a:rPr lang="en-GB" dirty="0" err="1"/>
              <a:t>paga</a:t>
            </a:r>
            <a:r>
              <a:rPr lang="en-GB" dirty="0"/>
              <a:t>, </a:t>
            </a:r>
            <a:r>
              <a:rPr lang="en-GB" dirty="0" err="1"/>
              <a:t>anëtarësimi</a:t>
            </a:r>
            <a:r>
              <a:rPr lang="en-GB" dirty="0"/>
              <a:t> </a:t>
            </a:r>
            <a:r>
              <a:rPr lang="en-GB" dirty="0" err="1"/>
              <a:t>në</a:t>
            </a:r>
            <a:r>
              <a:rPr lang="en-GB" dirty="0"/>
              <a:t> </a:t>
            </a:r>
            <a:r>
              <a:rPr lang="en-GB" dirty="0" err="1"/>
              <a:t>organizatat</a:t>
            </a:r>
            <a:r>
              <a:rPr lang="en-GB" dirty="0"/>
              <a:t> e </a:t>
            </a:r>
            <a:r>
              <a:rPr lang="en-GB" dirty="0" err="1"/>
              <a:t>punëtorëve</a:t>
            </a:r>
            <a:r>
              <a:rPr lang="en-GB" dirty="0"/>
              <a:t>. (LBGJ, </a:t>
            </a:r>
            <a:r>
              <a:rPr lang="en-GB" dirty="0" err="1"/>
              <a:t>neni</a:t>
            </a:r>
            <a:r>
              <a:rPr lang="en-GB" dirty="0"/>
              <a:t> 15.1)</a:t>
            </a:r>
          </a:p>
          <a:p>
            <a:endParaRPr lang="en-GB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AD3E85E8-B556-4C22-B5D5-3665CDBDCD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/>
              <a:t>Mbivendosja</a:t>
            </a:r>
            <a:r>
              <a:rPr lang="en-GB" dirty="0"/>
              <a:t> </a:t>
            </a:r>
            <a:r>
              <a:rPr lang="en-GB" dirty="0" err="1"/>
              <a:t>në</a:t>
            </a:r>
            <a:r>
              <a:rPr lang="en-GB" dirty="0"/>
              <a:t> </a:t>
            </a:r>
            <a:r>
              <a:rPr lang="en-GB" dirty="0" err="1"/>
              <a:t>fushëveprim</a:t>
            </a:r>
            <a:endParaRPr lang="sq-AL" b="1" dirty="0"/>
          </a:p>
        </p:txBody>
      </p:sp>
    </p:spTree>
    <p:extLst>
      <p:ext uri="{BB962C8B-B14F-4D97-AF65-F5344CB8AC3E}">
        <p14:creationId xmlns:p14="http://schemas.microsoft.com/office/powerpoint/2010/main" val="102585902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07F0422B-9D57-40B2-8B7E-F2511DFA78E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GB" b="1" dirty="0" err="1"/>
              <a:t>Ligji</a:t>
            </a:r>
            <a:r>
              <a:rPr lang="en-GB" b="1" dirty="0"/>
              <a:t> i </a:t>
            </a:r>
            <a:r>
              <a:rPr lang="en-GB" b="1" dirty="0" err="1"/>
              <a:t>Punës</a:t>
            </a:r>
            <a:endParaRPr lang="en-GB" b="1" dirty="0"/>
          </a:p>
          <a:p>
            <a:r>
              <a:rPr lang="en-GB" dirty="0"/>
              <a:t>€100 – €10,000 “</a:t>
            </a:r>
            <a:r>
              <a:rPr lang="en-GB" dirty="0" err="1"/>
              <a:t>për</a:t>
            </a:r>
            <a:r>
              <a:rPr lang="en-GB" dirty="0"/>
              <a:t> </a:t>
            </a:r>
            <a:r>
              <a:rPr lang="en-GB" dirty="0" err="1"/>
              <a:t>çdo</a:t>
            </a:r>
            <a:r>
              <a:rPr lang="en-GB" dirty="0"/>
              <a:t> </a:t>
            </a:r>
            <a:r>
              <a:rPr lang="en-GB" dirty="0" err="1"/>
              <a:t>shkelje</a:t>
            </a:r>
            <a:r>
              <a:rPr lang="en-GB" dirty="0"/>
              <a:t> të </a:t>
            </a:r>
            <a:r>
              <a:rPr lang="en-GB" dirty="0" err="1"/>
              <a:t>dispozitës</a:t>
            </a:r>
            <a:r>
              <a:rPr lang="en-GB" dirty="0"/>
              <a:t> </a:t>
            </a:r>
            <a:r>
              <a:rPr lang="en-GB" dirty="0" err="1"/>
              <a:t>së</a:t>
            </a:r>
            <a:r>
              <a:rPr lang="en-GB" dirty="0"/>
              <a:t> ... </a:t>
            </a:r>
            <a:r>
              <a:rPr lang="en-GB" dirty="0" err="1"/>
              <a:t>ndalimit</a:t>
            </a:r>
            <a:r>
              <a:rPr lang="en-GB" dirty="0"/>
              <a:t> të </a:t>
            </a:r>
            <a:r>
              <a:rPr lang="en-GB" dirty="0" err="1"/>
              <a:t>të</a:t>
            </a:r>
            <a:r>
              <a:rPr lang="en-GB" dirty="0"/>
              <a:t> </a:t>
            </a:r>
            <a:r>
              <a:rPr lang="en-GB" dirty="0" err="1"/>
              <a:t>gjitha</a:t>
            </a:r>
            <a:r>
              <a:rPr lang="en-GB" dirty="0"/>
              <a:t> </a:t>
            </a:r>
            <a:r>
              <a:rPr lang="en-GB" dirty="0" err="1"/>
              <a:t>formave</a:t>
            </a:r>
            <a:r>
              <a:rPr lang="en-GB" dirty="0"/>
              <a:t> të </a:t>
            </a:r>
            <a:r>
              <a:rPr lang="en-GB" dirty="0" err="1"/>
              <a:t>diskriminimit</a:t>
            </a:r>
            <a:r>
              <a:rPr lang="en-GB" dirty="0"/>
              <a:t>”. (</a:t>
            </a:r>
            <a:r>
              <a:rPr lang="en-GB" dirty="0" err="1"/>
              <a:t>Udhëzimi</a:t>
            </a:r>
            <a:r>
              <a:rPr lang="en-GB" dirty="0"/>
              <a:t> </a:t>
            </a:r>
            <a:r>
              <a:rPr lang="en-GB" dirty="0" err="1"/>
              <a:t>Administrativ</a:t>
            </a:r>
            <a:r>
              <a:rPr lang="en-GB" dirty="0"/>
              <a:t> Nr. 07/2012, </a:t>
            </a:r>
            <a:r>
              <a:rPr lang="en-GB" dirty="0" err="1"/>
              <a:t>Neni</a:t>
            </a:r>
            <a:r>
              <a:rPr lang="en-GB" dirty="0"/>
              <a:t> 7.5.2)</a:t>
            </a:r>
          </a:p>
          <a:p>
            <a:endParaRPr lang="en-GB" dirty="0"/>
          </a:p>
          <a:p>
            <a:pPr marL="0" indent="0">
              <a:buNone/>
            </a:pPr>
            <a:r>
              <a:rPr lang="en-GB" b="1" dirty="0" err="1"/>
              <a:t>Ligji</a:t>
            </a:r>
            <a:r>
              <a:rPr lang="en-GB" b="1" dirty="0"/>
              <a:t> </a:t>
            </a:r>
            <a:r>
              <a:rPr lang="en-GB" b="1" dirty="0" err="1"/>
              <a:t>për</a:t>
            </a:r>
            <a:r>
              <a:rPr lang="en-GB" b="1" dirty="0"/>
              <a:t> </a:t>
            </a:r>
            <a:r>
              <a:rPr lang="en-GB" b="1" dirty="0" err="1"/>
              <a:t>Mbrojtjen</a:t>
            </a:r>
            <a:r>
              <a:rPr lang="en-GB" b="1" dirty="0"/>
              <a:t> </a:t>
            </a:r>
            <a:r>
              <a:rPr lang="en-GB" b="1" dirty="0" err="1"/>
              <a:t>nga</a:t>
            </a:r>
            <a:r>
              <a:rPr lang="en-GB" b="1" dirty="0"/>
              <a:t> </a:t>
            </a:r>
            <a:r>
              <a:rPr lang="en-GB" b="1" dirty="0" err="1"/>
              <a:t>Diskriminimi</a:t>
            </a:r>
            <a:endParaRPr lang="en-GB" b="1" dirty="0"/>
          </a:p>
          <a:p>
            <a:r>
              <a:rPr lang="en-GB" dirty="0"/>
              <a:t> €1050 – €1,350 </a:t>
            </a:r>
            <a:r>
              <a:rPr lang="en-GB" dirty="0" err="1"/>
              <a:t>për</a:t>
            </a:r>
            <a:r>
              <a:rPr lang="en-GB" dirty="0"/>
              <a:t> </a:t>
            </a:r>
            <a:r>
              <a:rPr lang="en-GB" dirty="0" err="1"/>
              <a:t>një</a:t>
            </a:r>
            <a:r>
              <a:rPr lang="en-GB" dirty="0"/>
              <a:t> </a:t>
            </a:r>
            <a:r>
              <a:rPr lang="en-GB" dirty="0" err="1"/>
              <a:t>subjekt</a:t>
            </a:r>
            <a:r>
              <a:rPr lang="en-GB" dirty="0"/>
              <a:t> </a:t>
            </a:r>
            <a:r>
              <a:rPr lang="en-GB" dirty="0" err="1"/>
              <a:t>juridik</a:t>
            </a:r>
            <a:r>
              <a:rPr lang="en-GB" dirty="0"/>
              <a:t>. (LMD, </a:t>
            </a:r>
            <a:r>
              <a:rPr lang="en-GB" dirty="0" err="1"/>
              <a:t>neni</a:t>
            </a:r>
            <a:r>
              <a:rPr lang="en-GB" dirty="0"/>
              <a:t> 23.2)</a:t>
            </a:r>
          </a:p>
          <a:p>
            <a:endParaRPr lang="en-GB" dirty="0"/>
          </a:p>
          <a:p>
            <a:pPr marL="0" indent="0">
              <a:buNone/>
            </a:pPr>
            <a:r>
              <a:rPr lang="en-GB" b="1" dirty="0" err="1"/>
              <a:t>Ligji</a:t>
            </a:r>
            <a:r>
              <a:rPr lang="en-GB" b="1" dirty="0"/>
              <a:t> </a:t>
            </a:r>
            <a:r>
              <a:rPr lang="en-GB" b="1" dirty="0" err="1"/>
              <a:t>për</a:t>
            </a:r>
            <a:r>
              <a:rPr lang="en-GB" b="1" dirty="0"/>
              <a:t> </a:t>
            </a:r>
            <a:r>
              <a:rPr lang="en-GB" b="1" dirty="0" err="1"/>
              <a:t>Barazi</a:t>
            </a:r>
            <a:r>
              <a:rPr lang="en-GB" b="1" dirty="0"/>
              <a:t> </a:t>
            </a:r>
            <a:r>
              <a:rPr lang="en-GB" b="1" dirty="0" err="1"/>
              <a:t>Gjinore</a:t>
            </a:r>
            <a:endParaRPr lang="en-GB" b="1" dirty="0"/>
          </a:p>
          <a:p>
            <a:r>
              <a:rPr lang="en-GB" dirty="0"/>
              <a:t> €700 – €900 </a:t>
            </a:r>
            <a:r>
              <a:rPr lang="en-GB" dirty="0" err="1"/>
              <a:t>për</a:t>
            </a:r>
            <a:r>
              <a:rPr lang="en-GB" dirty="0"/>
              <a:t> </a:t>
            </a:r>
            <a:r>
              <a:rPr lang="en-GB" dirty="0" err="1"/>
              <a:t>një</a:t>
            </a:r>
            <a:r>
              <a:rPr lang="en-GB" dirty="0"/>
              <a:t> </a:t>
            </a:r>
            <a:r>
              <a:rPr lang="en-GB" dirty="0" err="1"/>
              <a:t>subjekt</a:t>
            </a:r>
            <a:r>
              <a:rPr lang="en-GB" dirty="0"/>
              <a:t> </a:t>
            </a:r>
            <a:r>
              <a:rPr lang="en-GB" dirty="0" err="1"/>
              <a:t>juridik</a:t>
            </a:r>
            <a:r>
              <a:rPr lang="en-GB" dirty="0"/>
              <a:t>. (LBGJ, </a:t>
            </a:r>
            <a:r>
              <a:rPr lang="en-GB" dirty="0" err="1"/>
              <a:t>neni</a:t>
            </a:r>
            <a:r>
              <a:rPr lang="en-GB" dirty="0"/>
              <a:t> 23.4)</a:t>
            </a:r>
          </a:p>
          <a:p>
            <a:endParaRPr lang="en-GB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1516A400-4422-4EE0-840E-58582D576F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/>
              <a:t>Mbivendosja</a:t>
            </a:r>
            <a:r>
              <a:rPr lang="en-GB" dirty="0"/>
              <a:t> </a:t>
            </a:r>
            <a:r>
              <a:rPr lang="en-GB" dirty="0" err="1"/>
              <a:t>në</a:t>
            </a:r>
            <a:r>
              <a:rPr lang="en-GB" dirty="0"/>
              <a:t> </a:t>
            </a:r>
            <a:r>
              <a:rPr lang="en-GB" dirty="0" err="1"/>
              <a:t>Sanksione</a:t>
            </a:r>
            <a:endParaRPr lang="sq-AL" dirty="0"/>
          </a:p>
        </p:txBody>
      </p:sp>
    </p:spTree>
    <p:extLst>
      <p:ext uri="{BB962C8B-B14F-4D97-AF65-F5344CB8AC3E}">
        <p14:creationId xmlns:p14="http://schemas.microsoft.com/office/powerpoint/2010/main" val="166579505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ahoma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ahoma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372</TotalTime>
  <Words>3530</Words>
  <Application>Microsoft Office PowerPoint</Application>
  <PresentationFormat>Widescreen</PresentationFormat>
  <Paragraphs>272</Paragraphs>
  <Slides>49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49</vt:i4>
      </vt:variant>
    </vt:vector>
  </HeadingPairs>
  <TitlesOfParts>
    <vt:vector size="55" baseType="lpstr">
      <vt:lpstr>Arial</vt:lpstr>
      <vt:lpstr>Calibri</vt:lpstr>
      <vt:lpstr>Tahoma</vt:lpstr>
      <vt:lpstr>Times New Roman</vt:lpstr>
      <vt:lpstr>Office Theme</vt:lpstr>
      <vt:lpstr>1_Office Theme</vt:lpstr>
      <vt:lpstr>Diskriminimi me bazë gjinore dhe Punësimi në Kosovë</vt:lpstr>
      <vt:lpstr>Synimet e Hulumtimit</vt:lpstr>
      <vt:lpstr>Pyetjet e Hulumtimit</vt:lpstr>
      <vt:lpstr>Metodologjia: Metodat e përziera</vt:lpstr>
      <vt:lpstr>Metodologjia: Metodat e ndryshme</vt:lpstr>
      <vt:lpstr>Korniza Ligjore</vt:lpstr>
      <vt:lpstr>Korniza Ligjore</vt:lpstr>
      <vt:lpstr>Mbivendosja në fushëveprim</vt:lpstr>
      <vt:lpstr>Mbivendosja në Sanksione</vt:lpstr>
      <vt:lpstr>Praktikat e Mira për Harmonizim</vt:lpstr>
      <vt:lpstr>Të drejtat e Punës: Pushimi</vt:lpstr>
      <vt:lpstr>Të drejtat e Punës: Pushimi</vt:lpstr>
      <vt:lpstr>Të Drejtat e Punës: Kontratat</vt:lpstr>
      <vt:lpstr>Hendeku midis përafrimit dhe zbatimit</vt:lpstr>
      <vt:lpstr>Zbatimi</vt:lpstr>
      <vt:lpstr>Konkluzioni</vt:lpstr>
      <vt:lpstr>Ndërgjegjësimi dhe Raportimi i Diskriminimit me Bazë Gjinore</vt:lpstr>
      <vt:lpstr>Ndërgjegjësimi</vt:lpstr>
      <vt:lpstr>Ndërgjegjësimi dhe Raportimi</vt:lpstr>
      <vt:lpstr>Raportimi i diskriminimit me bazë gjinore</vt:lpstr>
      <vt:lpstr>Raportimi i diskriminimit me bazë gjinore</vt:lpstr>
      <vt:lpstr>PowerPoint Presentation</vt:lpstr>
      <vt:lpstr>Prevalenca e Diskriminimit</vt:lpstr>
      <vt:lpstr>Diskriminimi i bazuar në bazat specifike të mbrojtura</vt:lpstr>
      <vt:lpstr>Format e Diskriminimit me Bazë Gjinore</vt:lpstr>
      <vt:lpstr>Diskriminimi në punësim</vt:lpstr>
      <vt:lpstr>Diskriminimi në ngritjen në detyrë</vt:lpstr>
      <vt:lpstr>Shkeljet e Kontratave</vt:lpstr>
      <vt:lpstr>E drejta për pagesë të barabartë për punë të barabartë</vt:lpstr>
      <vt:lpstr>Shkeljet e të drejtave të shtatzënisë dhe pushimit/lejes së lehonisë</vt:lpstr>
      <vt:lpstr>Shkeljet e të drejtave për pushimin e atësisë</vt:lpstr>
      <vt:lpstr>Ngacmimi seksual në punë</vt:lpstr>
      <vt:lpstr>Ngacmimi seksual në punë</vt:lpstr>
      <vt:lpstr>Raportimi i ngacmimit seksual</vt:lpstr>
      <vt:lpstr>Reagimi institucional</vt:lpstr>
      <vt:lpstr>Reagimi Institucional</vt:lpstr>
      <vt:lpstr>Reagimi ndaj diskriminimit me bazë gjinore në punë</vt:lpstr>
      <vt:lpstr>REKOMANDIMET</vt:lpstr>
      <vt:lpstr>PowerPoint Presentation</vt:lpstr>
      <vt:lpstr>PowerPoint Presentation</vt:lpstr>
      <vt:lpstr>PowerPoint Presentation</vt:lpstr>
      <vt:lpstr>PowerPoint Presentation</vt:lpstr>
      <vt:lpstr>Për Inspektoratin e Punës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Diskriminimi me bazë gjinore dhe Punësimi në Kosovë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Shpend Berbatovci</dc:creator>
  <cp:lastModifiedBy>user</cp:lastModifiedBy>
  <cp:revision>237</cp:revision>
  <dcterms:created xsi:type="dcterms:W3CDTF">2019-03-15T11:30:19Z</dcterms:created>
  <dcterms:modified xsi:type="dcterms:W3CDTF">2022-04-07T06:40:50Z</dcterms:modified>
</cp:coreProperties>
</file>